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72" r:id="rId4"/>
    <p:sldId id="258" r:id="rId5"/>
    <p:sldId id="261" r:id="rId6"/>
    <p:sldId id="259" r:id="rId7"/>
    <p:sldId id="270" r:id="rId8"/>
    <p:sldId id="271" r:id="rId9"/>
    <p:sldId id="260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8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235D41-ED02-724B-A259-D2E70C217F54}" v="126" dt="2021-10-19T23:27:38.642"/>
    <p1510:client id="{A4A83022-1C5B-4156-B7B4-F003E6A13EA9}" v="16" dt="2021-10-19T21:35:49.8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608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232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un Das" userId="S::arun.das@utsa.edu::72a53b10-ca9e-4774-8741-d5300e7e3909" providerId="AD" clId="Web-{A4A83022-1C5B-4156-B7B4-F003E6A13EA9}"/>
    <pc:docChg chg="modSld">
      <pc:chgData name="Arun Das" userId="S::arun.das@utsa.edu::72a53b10-ca9e-4774-8741-d5300e7e3909" providerId="AD" clId="Web-{A4A83022-1C5B-4156-B7B4-F003E6A13EA9}" dt="2021-10-19T21:35:48.933" v="13" actId="20577"/>
      <pc:docMkLst>
        <pc:docMk/>
      </pc:docMkLst>
      <pc:sldChg chg="modSp">
        <pc:chgData name="Arun Das" userId="S::arun.das@utsa.edu::72a53b10-ca9e-4774-8741-d5300e7e3909" providerId="AD" clId="Web-{A4A83022-1C5B-4156-B7B4-F003E6A13EA9}" dt="2021-10-19T21:35:48.933" v="13" actId="20577"/>
        <pc:sldMkLst>
          <pc:docMk/>
          <pc:sldMk cId="109857222" sldId="256"/>
        </pc:sldMkLst>
        <pc:spChg chg="mod">
          <ac:chgData name="Arun Das" userId="S::arun.das@utsa.edu::72a53b10-ca9e-4774-8741-d5300e7e3909" providerId="AD" clId="Web-{A4A83022-1C5B-4156-B7B4-F003E6A13EA9}" dt="2021-10-19T21:35:39.229" v="11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Arun Das" userId="S::arun.das@utsa.edu::72a53b10-ca9e-4774-8741-d5300e7e3909" providerId="AD" clId="Web-{A4A83022-1C5B-4156-B7B4-F003E6A13EA9}" dt="2021-10-19T21:35:48.933" v="13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Arun Das" userId="72a53b10-ca9e-4774-8741-d5300e7e3909" providerId="ADAL" clId="{17235D41-ED02-724B-A259-D2E70C217F54}"/>
    <pc:docChg chg="undo custSel addSld delSld modSld sldOrd">
      <pc:chgData name="Arun Das" userId="72a53b10-ca9e-4774-8741-d5300e7e3909" providerId="ADAL" clId="{17235D41-ED02-724B-A259-D2E70C217F54}" dt="2021-10-19T23:27:48.949" v="3112" actId="1076"/>
      <pc:docMkLst>
        <pc:docMk/>
      </pc:docMkLst>
      <pc:sldChg chg="addSp modSp">
        <pc:chgData name="Arun Das" userId="72a53b10-ca9e-4774-8741-d5300e7e3909" providerId="ADAL" clId="{17235D41-ED02-724B-A259-D2E70C217F54}" dt="2021-10-19T23:27:38.641" v="3111"/>
        <pc:sldMkLst>
          <pc:docMk/>
          <pc:sldMk cId="109857222" sldId="256"/>
        </pc:sldMkLst>
        <pc:spChg chg="add mod">
          <ac:chgData name="Arun Das" userId="72a53b10-ca9e-4774-8741-d5300e7e3909" providerId="ADAL" clId="{17235D41-ED02-724B-A259-D2E70C217F54}" dt="2021-10-19T23:27:38.641" v="3111"/>
          <ac:spMkLst>
            <pc:docMk/>
            <pc:sldMk cId="109857222" sldId="256"/>
            <ac:spMk id="4" creationId="{8A380416-8C3D-264E-A507-6DBCD5224264}"/>
          </ac:spMkLst>
        </pc:spChg>
      </pc:sldChg>
      <pc:sldChg chg="addSp delSp modSp new mod">
        <pc:chgData name="Arun Das" userId="72a53b10-ca9e-4774-8741-d5300e7e3909" providerId="ADAL" clId="{17235D41-ED02-724B-A259-D2E70C217F54}" dt="2021-10-19T23:27:38.641" v="3111"/>
        <pc:sldMkLst>
          <pc:docMk/>
          <pc:sldMk cId="3121643107" sldId="257"/>
        </pc:sldMkLst>
        <pc:spChg chg="del mod">
          <ac:chgData name="Arun Das" userId="72a53b10-ca9e-4774-8741-d5300e7e3909" providerId="ADAL" clId="{17235D41-ED02-724B-A259-D2E70C217F54}" dt="2021-10-19T21:37:46.034" v="3" actId="478"/>
          <ac:spMkLst>
            <pc:docMk/>
            <pc:sldMk cId="3121643107" sldId="257"/>
            <ac:spMk id="2" creationId="{4C8E7733-2D04-344E-A9E4-9052FD19350B}"/>
          </ac:spMkLst>
        </pc:spChg>
        <pc:spChg chg="del">
          <ac:chgData name="Arun Das" userId="72a53b10-ca9e-4774-8741-d5300e7e3909" providerId="ADAL" clId="{17235D41-ED02-724B-A259-D2E70C217F54}" dt="2021-10-19T21:37:47.210" v="4" actId="478"/>
          <ac:spMkLst>
            <pc:docMk/>
            <pc:sldMk cId="3121643107" sldId="257"/>
            <ac:spMk id="3" creationId="{CB92DDD5-8BA1-E949-A187-398B3F9488CD}"/>
          </ac:spMkLst>
        </pc:spChg>
        <pc:spChg chg="add del mod">
          <ac:chgData name="Arun Das" userId="72a53b10-ca9e-4774-8741-d5300e7e3909" providerId="ADAL" clId="{17235D41-ED02-724B-A259-D2E70C217F54}" dt="2021-10-19T21:42:23.726" v="27" actId="478"/>
          <ac:spMkLst>
            <pc:docMk/>
            <pc:sldMk cId="3121643107" sldId="257"/>
            <ac:spMk id="6" creationId="{37DE2F1A-696A-6D41-BD26-0514733FFDC4}"/>
          </ac:spMkLst>
        </pc:spChg>
        <pc:spChg chg="add del mod">
          <ac:chgData name="Arun Das" userId="72a53b10-ca9e-4774-8741-d5300e7e3909" providerId="ADAL" clId="{17235D41-ED02-724B-A259-D2E70C217F54}" dt="2021-10-19T21:42:23.726" v="27" actId="478"/>
          <ac:spMkLst>
            <pc:docMk/>
            <pc:sldMk cId="3121643107" sldId="257"/>
            <ac:spMk id="7" creationId="{14FCCA18-1052-CC43-8F24-2DBE868538BB}"/>
          </ac:spMkLst>
        </pc:spChg>
        <pc:spChg chg="add del mod">
          <ac:chgData name="Arun Das" userId="72a53b10-ca9e-4774-8741-d5300e7e3909" providerId="ADAL" clId="{17235D41-ED02-724B-A259-D2E70C217F54}" dt="2021-10-19T21:51:00.727" v="125" actId="478"/>
          <ac:spMkLst>
            <pc:docMk/>
            <pc:sldMk cId="3121643107" sldId="257"/>
            <ac:spMk id="8" creationId="{9FAE2D86-0662-0440-80E1-9DDB393A0B57}"/>
          </ac:spMkLst>
        </pc:spChg>
        <pc:spChg chg="mod">
          <ac:chgData name="Arun Das" userId="72a53b10-ca9e-4774-8741-d5300e7e3909" providerId="ADAL" clId="{17235D41-ED02-724B-A259-D2E70C217F54}" dt="2021-10-19T21:41:47.413" v="16"/>
          <ac:spMkLst>
            <pc:docMk/>
            <pc:sldMk cId="3121643107" sldId="257"/>
            <ac:spMk id="23" creationId="{B095B3D9-339F-C647-9568-215CD0C20203}"/>
          </ac:spMkLst>
        </pc:spChg>
        <pc:spChg chg="mod">
          <ac:chgData name="Arun Das" userId="72a53b10-ca9e-4774-8741-d5300e7e3909" providerId="ADAL" clId="{17235D41-ED02-724B-A259-D2E70C217F54}" dt="2021-10-19T21:41:47.413" v="16"/>
          <ac:spMkLst>
            <pc:docMk/>
            <pc:sldMk cId="3121643107" sldId="257"/>
            <ac:spMk id="28" creationId="{B7E5B569-EF6C-1C4F-A070-F5B739091C1B}"/>
          </ac:spMkLst>
        </pc:spChg>
        <pc:spChg chg="add mod">
          <ac:chgData name="Arun Das" userId="72a53b10-ca9e-4774-8741-d5300e7e3909" providerId="ADAL" clId="{17235D41-ED02-724B-A259-D2E70C217F54}" dt="2021-10-19T21:42:36.810" v="31" actId="1076"/>
          <ac:spMkLst>
            <pc:docMk/>
            <pc:sldMk cId="3121643107" sldId="257"/>
            <ac:spMk id="29" creationId="{21921B38-59B9-3C43-93A2-8D4EB0792A1B}"/>
          </ac:spMkLst>
        </pc:spChg>
        <pc:spChg chg="add mod">
          <ac:chgData name="Arun Das" userId="72a53b10-ca9e-4774-8741-d5300e7e3909" providerId="ADAL" clId="{17235D41-ED02-724B-A259-D2E70C217F54}" dt="2021-10-19T21:52:14.244" v="171" actId="20577"/>
          <ac:spMkLst>
            <pc:docMk/>
            <pc:sldMk cId="3121643107" sldId="257"/>
            <ac:spMk id="31" creationId="{99B703DF-2373-8E40-B400-A0914DEDEE9A}"/>
          </ac:spMkLst>
        </pc:spChg>
        <pc:spChg chg="add mod">
          <ac:chgData name="Arun Das" userId="72a53b10-ca9e-4774-8741-d5300e7e3909" providerId="ADAL" clId="{17235D41-ED02-724B-A259-D2E70C217F54}" dt="2021-10-19T21:53:23.265" v="194" actId="1076"/>
          <ac:spMkLst>
            <pc:docMk/>
            <pc:sldMk cId="3121643107" sldId="257"/>
            <ac:spMk id="33" creationId="{A00620E5-50F3-3141-949A-45A1163E3427}"/>
          </ac:spMkLst>
        </pc:spChg>
        <pc:spChg chg="add mod">
          <ac:chgData name="Arun Das" userId="72a53b10-ca9e-4774-8741-d5300e7e3909" providerId="ADAL" clId="{17235D41-ED02-724B-A259-D2E70C217F54}" dt="2021-10-19T21:51:56.030" v="166" actId="1076"/>
          <ac:spMkLst>
            <pc:docMk/>
            <pc:sldMk cId="3121643107" sldId="257"/>
            <ac:spMk id="34" creationId="{2E9E7147-AC76-2847-8575-882DDFEFC181}"/>
          </ac:spMkLst>
        </pc:spChg>
        <pc:spChg chg="add mod">
          <ac:chgData name="Arun Das" userId="72a53b10-ca9e-4774-8741-d5300e7e3909" providerId="ADAL" clId="{17235D41-ED02-724B-A259-D2E70C217F54}" dt="2021-10-19T23:27:38.641" v="3111"/>
          <ac:spMkLst>
            <pc:docMk/>
            <pc:sldMk cId="3121643107" sldId="257"/>
            <ac:spMk id="36" creationId="{CA40741E-BA1D-8348-BB31-AB950B6C03CF}"/>
          </ac:spMkLst>
        </pc:spChg>
        <pc:grpChg chg="add del mod">
          <ac:chgData name="Arun Das" userId="72a53b10-ca9e-4774-8741-d5300e7e3909" providerId="ADAL" clId="{17235D41-ED02-724B-A259-D2E70C217F54}" dt="2021-10-19T21:42:02.589" v="18" actId="478"/>
          <ac:grpSpMkLst>
            <pc:docMk/>
            <pc:sldMk cId="3121643107" sldId="257"/>
            <ac:grpSpMk id="9" creationId="{F8D13D6B-523D-0C4E-8F66-ABA3BD7ED268}"/>
          </ac:grpSpMkLst>
        </pc:grpChg>
        <pc:grpChg chg="add del mod">
          <ac:chgData name="Arun Das" userId="72a53b10-ca9e-4774-8741-d5300e7e3909" providerId="ADAL" clId="{17235D41-ED02-724B-A259-D2E70C217F54}" dt="2021-10-19T21:42:04.617" v="20" actId="478"/>
          <ac:grpSpMkLst>
            <pc:docMk/>
            <pc:sldMk cId="3121643107" sldId="257"/>
            <ac:grpSpMk id="12" creationId="{E5F57E0B-D601-AF4D-ABA9-BC39DE05463C}"/>
          </ac:grpSpMkLst>
        </pc:grpChg>
        <pc:grpChg chg="add del mod">
          <ac:chgData name="Arun Das" userId="72a53b10-ca9e-4774-8741-d5300e7e3909" providerId="ADAL" clId="{17235D41-ED02-724B-A259-D2E70C217F54}" dt="2021-10-19T21:41:51.005" v="17" actId="478"/>
          <ac:grpSpMkLst>
            <pc:docMk/>
            <pc:sldMk cId="3121643107" sldId="257"/>
            <ac:grpSpMk id="15" creationId="{801E2882-4801-724A-A6B1-0C64D74C329D}"/>
          </ac:grpSpMkLst>
        </pc:grpChg>
        <pc:grpChg chg="add mod">
          <ac:chgData name="Arun Das" userId="72a53b10-ca9e-4774-8741-d5300e7e3909" providerId="ADAL" clId="{17235D41-ED02-724B-A259-D2E70C217F54}" dt="2021-10-19T21:44:25.659" v="39" actId="14100"/>
          <ac:grpSpMkLst>
            <pc:docMk/>
            <pc:sldMk cId="3121643107" sldId="257"/>
            <ac:grpSpMk id="18" creationId="{2417CA09-E40E-9548-9403-072E7BBE2B54}"/>
          </ac:grpSpMkLst>
        </pc:grpChg>
        <pc:grpChg chg="add mod">
          <ac:chgData name="Arun Das" userId="72a53b10-ca9e-4774-8741-d5300e7e3909" providerId="ADAL" clId="{17235D41-ED02-724B-A259-D2E70C217F54}" dt="2021-10-19T21:42:32.186" v="30" actId="1076"/>
          <ac:grpSpMkLst>
            <pc:docMk/>
            <pc:sldMk cId="3121643107" sldId="257"/>
            <ac:grpSpMk id="21" creationId="{8AEF7D83-EC7B-E04F-BB72-FBB7FBFDCA05}"/>
          </ac:grpSpMkLst>
        </pc:grpChg>
        <pc:grpChg chg="add mod">
          <ac:chgData name="Arun Das" userId="72a53b10-ca9e-4774-8741-d5300e7e3909" providerId="ADAL" clId="{17235D41-ED02-724B-A259-D2E70C217F54}" dt="2021-10-19T21:42:29.574" v="29" actId="1076"/>
          <ac:grpSpMkLst>
            <pc:docMk/>
            <pc:sldMk cId="3121643107" sldId="257"/>
            <ac:grpSpMk id="26" creationId="{8C279C0B-2296-C84B-BEAD-6CE0619F2862}"/>
          </ac:grpSpMkLst>
        </pc:grpChg>
        <pc:picChg chg="add mod">
          <ac:chgData name="Arun Das" userId="72a53b10-ca9e-4774-8741-d5300e7e3909" providerId="ADAL" clId="{17235D41-ED02-724B-A259-D2E70C217F54}" dt="2021-10-19T21:53:26.169" v="195" actId="14100"/>
          <ac:picMkLst>
            <pc:docMk/>
            <pc:sldMk cId="3121643107" sldId="257"/>
            <ac:picMk id="4" creationId="{D5611BE3-AAEE-9145-B86A-BFEFDE1E05BD}"/>
          </ac:picMkLst>
        </pc:picChg>
        <pc:picChg chg="add mod">
          <ac:chgData name="Arun Das" userId="72a53b10-ca9e-4774-8741-d5300e7e3909" providerId="ADAL" clId="{17235D41-ED02-724B-A259-D2E70C217F54}" dt="2021-10-19T21:51:57.744" v="167" actId="1076"/>
          <ac:picMkLst>
            <pc:docMk/>
            <pc:sldMk cId="3121643107" sldId="257"/>
            <ac:picMk id="5" creationId="{ECADB2CA-6BB5-8545-A75E-63EDBA8F1DA5}"/>
          </ac:picMkLst>
        </pc:picChg>
        <pc:picChg chg="mod">
          <ac:chgData name="Arun Das" userId="72a53b10-ca9e-4774-8741-d5300e7e3909" providerId="ADAL" clId="{17235D41-ED02-724B-A259-D2E70C217F54}" dt="2021-10-19T21:41:47.413" v="16"/>
          <ac:picMkLst>
            <pc:docMk/>
            <pc:sldMk cId="3121643107" sldId="257"/>
            <ac:picMk id="10" creationId="{3BE46964-3698-BA4F-A4EE-F0D855EAEFD3}"/>
          </ac:picMkLst>
        </pc:picChg>
        <pc:picChg chg="mod">
          <ac:chgData name="Arun Das" userId="72a53b10-ca9e-4774-8741-d5300e7e3909" providerId="ADAL" clId="{17235D41-ED02-724B-A259-D2E70C217F54}" dt="2021-10-19T21:41:47.413" v="16"/>
          <ac:picMkLst>
            <pc:docMk/>
            <pc:sldMk cId="3121643107" sldId="257"/>
            <ac:picMk id="11" creationId="{AB91153F-2F58-EC49-8DC1-263AE49DB399}"/>
          </ac:picMkLst>
        </pc:picChg>
        <pc:picChg chg="mod">
          <ac:chgData name="Arun Das" userId="72a53b10-ca9e-4774-8741-d5300e7e3909" providerId="ADAL" clId="{17235D41-ED02-724B-A259-D2E70C217F54}" dt="2021-10-19T21:41:47.413" v="16"/>
          <ac:picMkLst>
            <pc:docMk/>
            <pc:sldMk cId="3121643107" sldId="257"/>
            <ac:picMk id="13" creationId="{E6EE393D-AB73-424C-A781-00CF502DE97E}"/>
          </ac:picMkLst>
        </pc:picChg>
        <pc:picChg chg="mod">
          <ac:chgData name="Arun Das" userId="72a53b10-ca9e-4774-8741-d5300e7e3909" providerId="ADAL" clId="{17235D41-ED02-724B-A259-D2E70C217F54}" dt="2021-10-19T21:41:47.413" v="16"/>
          <ac:picMkLst>
            <pc:docMk/>
            <pc:sldMk cId="3121643107" sldId="257"/>
            <ac:picMk id="14" creationId="{CF73AEAF-47A4-E240-AF3C-7E6D9E241802}"/>
          </ac:picMkLst>
        </pc:picChg>
        <pc:picChg chg="mod">
          <ac:chgData name="Arun Das" userId="72a53b10-ca9e-4774-8741-d5300e7e3909" providerId="ADAL" clId="{17235D41-ED02-724B-A259-D2E70C217F54}" dt="2021-10-19T21:41:47.413" v="16"/>
          <ac:picMkLst>
            <pc:docMk/>
            <pc:sldMk cId="3121643107" sldId="257"/>
            <ac:picMk id="16" creationId="{E3A3188E-D15F-8A4C-9AC9-0179D3E0DFCF}"/>
          </ac:picMkLst>
        </pc:picChg>
        <pc:picChg chg="mod">
          <ac:chgData name="Arun Das" userId="72a53b10-ca9e-4774-8741-d5300e7e3909" providerId="ADAL" clId="{17235D41-ED02-724B-A259-D2E70C217F54}" dt="2021-10-19T21:41:47.413" v="16"/>
          <ac:picMkLst>
            <pc:docMk/>
            <pc:sldMk cId="3121643107" sldId="257"/>
            <ac:picMk id="17" creationId="{D033390F-DBFD-1447-ADB0-BD8C07B01561}"/>
          </ac:picMkLst>
        </pc:picChg>
        <pc:picChg chg="mod">
          <ac:chgData name="Arun Das" userId="72a53b10-ca9e-4774-8741-d5300e7e3909" providerId="ADAL" clId="{17235D41-ED02-724B-A259-D2E70C217F54}" dt="2021-10-19T21:41:47.413" v="16"/>
          <ac:picMkLst>
            <pc:docMk/>
            <pc:sldMk cId="3121643107" sldId="257"/>
            <ac:picMk id="19" creationId="{BB278180-8B05-9A48-A463-EC4963D8FF8B}"/>
          </ac:picMkLst>
        </pc:picChg>
        <pc:picChg chg="mod">
          <ac:chgData name="Arun Das" userId="72a53b10-ca9e-4774-8741-d5300e7e3909" providerId="ADAL" clId="{17235D41-ED02-724B-A259-D2E70C217F54}" dt="2021-10-19T21:41:47.413" v="16"/>
          <ac:picMkLst>
            <pc:docMk/>
            <pc:sldMk cId="3121643107" sldId="257"/>
            <ac:picMk id="20" creationId="{0B780D7D-1390-784C-A67D-BEA1385FACFF}"/>
          </ac:picMkLst>
        </pc:picChg>
        <pc:picChg chg="mod">
          <ac:chgData name="Arun Das" userId="72a53b10-ca9e-4774-8741-d5300e7e3909" providerId="ADAL" clId="{17235D41-ED02-724B-A259-D2E70C217F54}" dt="2021-10-19T21:41:47.413" v="16"/>
          <ac:picMkLst>
            <pc:docMk/>
            <pc:sldMk cId="3121643107" sldId="257"/>
            <ac:picMk id="22" creationId="{450CB823-89E6-7E45-97A9-9864C413D5F5}"/>
          </ac:picMkLst>
        </pc:picChg>
        <pc:picChg chg="add del mod">
          <ac:chgData name="Arun Das" userId="72a53b10-ca9e-4774-8741-d5300e7e3909" providerId="ADAL" clId="{17235D41-ED02-724B-A259-D2E70C217F54}" dt="2021-10-19T21:42:39.659" v="32" actId="478"/>
          <ac:picMkLst>
            <pc:docMk/>
            <pc:sldMk cId="3121643107" sldId="257"/>
            <ac:picMk id="24" creationId="{A3D28767-9CA1-1A4F-8B6A-0692636EFBBF}"/>
          </ac:picMkLst>
        </pc:picChg>
        <pc:picChg chg="add del mod">
          <ac:chgData name="Arun Das" userId="72a53b10-ca9e-4774-8741-d5300e7e3909" providerId="ADAL" clId="{17235D41-ED02-724B-A259-D2E70C217F54}" dt="2021-10-19T21:43:08.241" v="34" actId="478"/>
          <ac:picMkLst>
            <pc:docMk/>
            <pc:sldMk cId="3121643107" sldId="257"/>
            <ac:picMk id="25" creationId="{012975D3-276D-B948-9505-193D6A9160AC}"/>
          </ac:picMkLst>
        </pc:picChg>
        <pc:picChg chg="mod">
          <ac:chgData name="Arun Das" userId="72a53b10-ca9e-4774-8741-d5300e7e3909" providerId="ADAL" clId="{17235D41-ED02-724B-A259-D2E70C217F54}" dt="2021-10-19T21:41:47.413" v="16"/>
          <ac:picMkLst>
            <pc:docMk/>
            <pc:sldMk cId="3121643107" sldId="257"/>
            <ac:picMk id="27" creationId="{C04DC5C5-BB24-714B-86FE-6F15A680A7D2}"/>
          </ac:picMkLst>
        </pc:picChg>
        <pc:picChg chg="add mod">
          <ac:chgData name="Arun Das" userId="72a53b10-ca9e-4774-8741-d5300e7e3909" providerId="ADAL" clId="{17235D41-ED02-724B-A259-D2E70C217F54}" dt="2021-10-19T21:44:16.819" v="37" actId="1076"/>
          <ac:picMkLst>
            <pc:docMk/>
            <pc:sldMk cId="3121643107" sldId="257"/>
            <ac:picMk id="30" creationId="{53E3900A-755D-7744-897C-B4ACA5EEB56B}"/>
          </ac:picMkLst>
        </pc:picChg>
        <pc:picChg chg="add mod">
          <ac:chgData name="Arun Das" userId="72a53b10-ca9e-4774-8741-d5300e7e3909" providerId="ADAL" clId="{17235D41-ED02-724B-A259-D2E70C217F54}" dt="2021-10-19T21:53:23.265" v="194" actId="1076"/>
          <ac:picMkLst>
            <pc:docMk/>
            <pc:sldMk cId="3121643107" sldId="257"/>
            <ac:picMk id="32" creationId="{B8404C31-A659-D243-89ED-BBCA191A521E}"/>
          </ac:picMkLst>
        </pc:picChg>
        <pc:picChg chg="add mod">
          <ac:chgData name="Arun Das" userId="72a53b10-ca9e-4774-8741-d5300e7e3909" providerId="ADAL" clId="{17235D41-ED02-724B-A259-D2E70C217F54}" dt="2021-10-19T21:53:11.152" v="178" actId="1076"/>
          <ac:picMkLst>
            <pc:docMk/>
            <pc:sldMk cId="3121643107" sldId="257"/>
            <ac:picMk id="35" creationId="{DC9C59CF-C483-5D46-9A59-B2008ECA8267}"/>
          </ac:picMkLst>
        </pc:picChg>
      </pc:sldChg>
      <pc:sldChg chg="addSp delSp modSp new del mod">
        <pc:chgData name="Arun Das" userId="72a53b10-ca9e-4774-8741-d5300e7e3909" providerId="ADAL" clId="{17235D41-ED02-724B-A259-D2E70C217F54}" dt="2021-10-19T22:04:00.412" v="217" actId="2696"/>
        <pc:sldMkLst>
          <pc:docMk/>
          <pc:sldMk cId="1423226571" sldId="258"/>
        </pc:sldMkLst>
        <pc:spChg chg="del">
          <ac:chgData name="Arun Das" userId="72a53b10-ca9e-4774-8741-d5300e7e3909" providerId="ADAL" clId="{17235D41-ED02-724B-A259-D2E70C217F54}" dt="2021-10-19T21:47:49.003" v="48" actId="478"/>
          <ac:spMkLst>
            <pc:docMk/>
            <pc:sldMk cId="1423226571" sldId="258"/>
            <ac:spMk id="2" creationId="{FDD59A54-2202-7F48-8EC5-9BABB81DDEE1}"/>
          </ac:spMkLst>
        </pc:spChg>
        <pc:spChg chg="del">
          <ac:chgData name="Arun Das" userId="72a53b10-ca9e-4774-8741-d5300e7e3909" providerId="ADAL" clId="{17235D41-ED02-724B-A259-D2E70C217F54}" dt="2021-10-19T21:47:49.003" v="48" actId="478"/>
          <ac:spMkLst>
            <pc:docMk/>
            <pc:sldMk cId="1423226571" sldId="258"/>
            <ac:spMk id="3" creationId="{21958C8D-24A4-DD41-926A-D8C8832ECA24}"/>
          </ac:spMkLst>
        </pc:spChg>
        <pc:spChg chg="add del mod">
          <ac:chgData name="Arun Das" userId="72a53b10-ca9e-4774-8741-d5300e7e3909" providerId="ADAL" clId="{17235D41-ED02-724B-A259-D2E70C217F54}" dt="2021-10-19T21:51:59.831" v="169"/>
          <ac:spMkLst>
            <pc:docMk/>
            <pc:sldMk cId="1423226571" sldId="258"/>
            <ac:spMk id="4" creationId="{B75874D4-4B01-8B4C-B64A-3A8BDE416CA3}"/>
          </ac:spMkLst>
        </pc:spChg>
        <pc:spChg chg="add mod">
          <ac:chgData name="Arun Das" userId="72a53b10-ca9e-4774-8741-d5300e7e3909" providerId="ADAL" clId="{17235D41-ED02-724B-A259-D2E70C217F54}" dt="2021-10-19T22:00:41.477" v="204" actId="2085"/>
          <ac:spMkLst>
            <pc:docMk/>
            <pc:sldMk cId="1423226571" sldId="258"/>
            <ac:spMk id="6" creationId="{35CD800E-FC4B-BE44-9A8C-6857350D3F1A}"/>
          </ac:spMkLst>
        </pc:spChg>
        <pc:grpChg chg="add mod">
          <ac:chgData name="Arun Das" userId="72a53b10-ca9e-4774-8741-d5300e7e3909" providerId="ADAL" clId="{17235D41-ED02-724B-A259-D2E70C217F54}" dt="2021-10-19T22:01:33.840" v="212" actId="1076"/>
          <ac:grpSpMkLst>
            <pc:docMk/>
            <pc:sldMk cId="1423226571" sldId="258"/>
            <ac:grpSpMk id="7" creationId="{A9604ADC-B102-FF4F-9589-68B44EE7D6F0}"/>
          </ac:grpSpMkLst>
        </pc:grpChg>
        <pc:picChg chg="add">
          <ac:chgData name="Arun Das" userId="72a53b10-ca9e-4774-8741-d5300e7e3909" providerId="ADAL" clId="{17235D41-ED02-724B-A259-D2E70C217F54}" dt="2021-10-19T21:59:55.319" v="196"/>
          <ac:picMkLst>
            <pc:docMk/>
            <pc:sldMk cId="1423226571" sldId="258"/>
            <ac:picMk id="5" creationId="{868509EB-E42D-5E4A-831F-8463F45BF2EE}"/>
          </ac:picMkLst>
        </pc:picChg>
        <pc:picChg chg="add del mod">
          <ac:chgData name="Arun Das" userId="72a53b10-ca9e-4774-8741-d5300e7e3909" providerId="ADAL" clId="{17235D41-ED02-724B-A259-D2E70C217F54}" dt="2021-10-19T22:01:49.246" v="216" actId="478"/>
          <ac:picMkLst>
            <pc:docMk/>
            <pc:sldMk cId="1423226571" sldId="258"/>
            <ac:picMk id="8" creationId="{E08AE3C6-DCAE-2440-AA49-30C8DABF6389}"/>
          </ac:picMkLst>
        </pc:picChg>
      </pc:sldChg>
      <pc:sldChg chg="addSp delSp modSp new mod">
        <pc:chgData name="Arun Das" userId="72a53b10-ca9e-4774-8741-d5300e7e3909" providerId="ADAL" clId="{17235D41-ED02-724B-A259-D2E70C217F54}" dt="2021-10-19T23:27:38.641" v="3111"/>
        <pc:sldMkLst>
          <pc:docMk/>
          <pc:sldMk cId="3481160103" sldId="258"/>
        </pc:sldMkLst>
        <pc:spChg chg="mod">
          <ac:chgData name="Arun Das" userId="72a53b10-ca9e-4774-8741-d5300e7e3909" providerId="ADAL" clId="{17235D41-ED02-724B-A259-D2E70C217F54}" dt="2021-10-19T22:37:36.937" v="1769" actId="1076"/>
          <ac:spMkLst>
            <pc:docMk/>
            <pc:sldMk cId="3481160103" sldId="258"/>
            <ac:spMk id="2" creationId="{F75FB263-D7B4-5740-94C1-F97ECE473DAF}"/>
          </ac:spMkLst>
        </pc:spChg>
        <pc:spChg chg="del">
          <ac:chgData name="Arun Das" userId="72a53b10-ca9e-4774-8741-d5300e7e3909" providerId="ADAL" clId="{17235D41-ED02-724B-A259-D2E70C217F54}" dt="2021-10-19T22:04:15.243" v="241" actId="478"/>
          <ac:spMkLst>
            <pc:docMk/>
            <pc:sldMk cId="3481160103" sldId="258"/>
            <ac:spMk id="3" creationId="{1CBA6A9D-B594-D340-9EF4-5DC4E0A38757}"/>
          </ac:spMkLst>
        </pc:spChg>
        <pc:spChg chg="add mod topLvl">
          <ac:chgData name="Arun Das" userId="72a53b10-ca9e-4774-8741-d5300e7e3909" providerId="ADAL" clId="{17235D41-ED02-724B-A259-D2E70C217F54}" dt="2021-10-19T22:20:59.543" v="887" actId="1076"/>
          <ac:spMkLst>
            <pc:docMk/>
            <pc:sldMk cId="3481160103" sldId="258"/>
            <ac:spMk id="4" creationId="{A1674D54-D7E0-0F4C-8532-6BB6DD951D72}"/>
          </ac:spMkLst>
        </pc:spChg>
        <pc:spChg chg="add mod topLvl">
          <ac:chgData name="Arun Das" userId="72a53b10-ca9e-4774-8741-d5300e7e3909" providerId="ADAL" clId="{17235D41-ED02-724B-A259-D2E70C217F54}" dt="2021-10-19T22:37:56.205" v="1800" actId="1037"/>
          <ac:spMkLst>
            <pc:docMk/>
            <pc:sldMk cId="3481160103" sldId="258"/>
            <ac:spMk id="5" creationId="{842E5BD4-4B50-C144-BB7E-E8AAA64D4D1D}"/>
          </ac:spMkLst>
        </pc:spChg>
        <pc:spChg chg="add mod topLvl">
          <ac:chgData name="Arun Das" userId="72a53b10-ca9e-4774-8741-d5300e7e3909" providerId="ADAL" clId="{17235D41-ED02-724B-A259-D2E70C217F54}" dt="2021-10-19T22:37:52.944" v="1798" actId="1037"/>
          <ac:spMkLst>
            <pc:docMk/>
            <pc:sldMk cId="3481160103" sldId="258"/>
            <ac:spMk id="6" creationId="{F4B1555D-F532-8243-8200-C2F558A70E6A}"/>
          </ac:spMkLst>
        </pc:spChg>
        <pc:spChg chg="add mod topLvl">
          <ac:chgData name="Arun Das" userId="72a53b10-ca9e-4774-8741-d5300e7e3909" providerId="ADAL" clId="{17235D41-ED02-724B-A259-D2E70C217F54}" dt="2021-10-19T22:37:41.839" v="1792" actId="1038"/>
          <ac:spMkLst>
            <pc:docMk/>
            <pc:sldMk cId="3481160103" sldId="258"/>
            <ac:spMk id="7" creationId="{197072BC-EE71-4C47-961C-9620D94CE2ED}"/>
          </ac:spMkLst>
        </pc:spChg>
        <pc:spChg chg="add del mod topLvl">
          <ac:chgData name="Arun Das" userId="72a53b10-ca9e-4774-8741-d5300e7e3909" providerId="ADAL" clId="{17235D41-ED02-724B-A259-D2E70C217F54}" dt="2021-10-19T22:05:38.309" v="264" actId="478"/>
          <ac:spMkLst>
            <pc:docMk/>
            <pc:sldMk cId="3481160103" sldId="258"/>
            <ac:spMk id="8" creationId="{855C4D6E-91AA-854F-8EF1-DBBD20E74CC6}"/>
          </ac:spMkLst>
        </pc:spChg>
        <pc:spChg chg="add mod topLvl">
          <ac:chgData name="Arun Das" userId="72a53b10-ca9e-4774-8741-d5300e7e3909" providerId="ADAL" clId="{17235D41-ED02-724B-A259-D2E70C217F54}" dt="2021-10-19T23:01:04.727" v="2073" actId="20577"/>
          <ac:spMkLst>
            <pc:docMk/>
            <pc:sldMk cId="3481160103" sldId="258"/>
            <ac:spMk id="9" creationId="{21387A2E-1360-804E-8DC2-623A30ACE441}"/>
          </ac:spMkLst>
        </pc:spChg>
        <pc:spChg chg="add del mod topLvl">
          <ac:chgData name="Arun Das" userId="72a53b10-ca9e-4774-8741-d5300e7e3909" providerId="ADAL" clId="{17235D41-ED02-724B-A259-D2E70C217F54}" dt="2021-10-19T22:07:16.523" v="311" actId="478"/>
          <ac:spMkLst>
            <pc:docMk/>
            <pc:sldMk cId="3481160103" sldId="258"/>
            <ac:spMk id="16" creationId="{EB9BCF35-09F2-0B49-86C4-29302B0C9832}"/>
          </ac:spMkLst>
        </pc:spChg>
        <pc:spChg chg="add del mod topLvl">
          <ac:chgData name="Arun Das" userId="72a53b10-ca9e-4774-8741-d5300e7e3909" providerId="ADAL" clId="{17235D41-ED02-724B-A259-D2E70C217F54}" dt="2021-10-19T22:07:16.523" v="311" actId="478"/>
          <ac:spMkLst>
            <pc:docMk/>
            <pc:sldMk cId="3481160103" sldId="258"/>
            <ac:spMk id="17" creationId="{B027E421-5233-F14F-8B52-342ECC7E5393}"/>
          </ac:spMkLst>
        </pc:spChg>
        <pc:spChg chg="add del mod topLvl">
          <ac:chgData name="Arun Das" userId="72a53b10-ca9e-4774-8741-d5300e7e3909" providerId="ADAL" clId="{17235D41-ED02-724B-A259-D2E70C217F54}" dt="2021-10-19T22:05:10.878" v="261" actId="478"/>
          <ac:spMkLst>
            <pc:docMk/>
            <pc:sldMk cId="3481160103" sldId="258"/>
            <ac:spMk id="19" creationId="{3170A783-077F-1243-AF52-0692327F4FD5}"/>
          </ac:spMkLst>
        </pc:spChg>
        <pc:spChg chg="add del mod">
          <ac:chgData name="Arun Das" userId="72a53b10-ca9e-4774-8741-d5300e7e3909" providerId="ADAL" clId="{17235D41-ED02-724B-A259-D2E70C217F54}" dt="2021-10-19T22:04:50.477" v="252" actId="767"/>
          <ac:spMkLst>
            <pc:docMk/>
            <pc:sldMk cId="3481160103" sldId="258"/>
            <ac:spMk id="21" creationId="{9C5DD5DC-AC1A-DC40-8017-5CD36568E32D}"/>
          </ac:spMkLst>
        </pc:spChg>
        <pc:spChg chg="add mod">
          <ac:chgData name="Arun Das" userId="72a53b10-ca9e-4774-8741-d5300e7e3909" providerId="ADAL" clId="{17235D41-ED02-724B-A259-D2E70C217F54}" dt="2021-10-19T22:20:59.543" v="887" actId="1076"/>
          <ac:spMkLst>
            <pc:docMk/>
            <pc:sldMk cId="3481160103" sldId="258"/>
            <ac:spMk id="23" creationId="{21C33F32-EF62-4746-A1E6-8637966E5359}"/>
          </ac:spMkLst>
        </pc:spChg>
        <pc:spChg chg="add mod">
          <ac:chgData name="Arun Das" userId="72a53b10-ca9e-4774-8741-d5300e7e3909" providerId="ADAL" clId="{17235D41-ED02-724B-A259-D2E70C217F54}" dt="2021-10-19T22:37:58.770" v="1803" actId="1037"/>
          <ac:spMkLst>
            <pc:docMk/>
            <pc:sldMk cId="3481160103" sldId="258"/>
            <ac:spMk id="24" creationId="{15657114-86B7-0647-9E07-AEEC2366E2BD}"/>
          </ac:spMkLst>
        </pc:spChg>
        <pc:spChg chg="add mod">
          <ac:chgData name="Arun Das" userId="72a53b10-ca9e-4774-8741-d5300e7e3909" providerId="ADAL" clId="{17235D41-ED02-724B-A259-D2E70C217F54}" dt="2021-10-19T22:38:02.054" v="1807" actId="1038"/>
          <ac:spMkLst>
            <pc:docMk/>
            <pc:sldMk cId="3481160103" sldId="258"/>
            <ac:spMk id="25" creationId="{F423D4BF-1FC7-E84E-9A3C-D30E566180A5}"/>
          </ac:spMkLst>
        </pc:spChg>
        <pc:spChg chg="add mod">
          <ac:chgData name="Arun Das" userId="72a53b10-ca9e-4774-8741-d5300e7e3909" providerId="ADAL" clId="{17235D41-ED02-724B-A259-D2E70C217F54}" dt="2021-10-19T22:20:59.543" v="887" actId="1076"/>
          <ac:spMkLst>
            <pc:docMk/>
            <pc:sldMk cId="3481160103" sldId="258"/>
            <ac:spMk id="26" creationId="{1A89D2B9-46EA-3248-B5A7-67B48A045E2C}"/>
          </ac:spMkLst>
        </pc:spChg>
        <pc:spChg chg="add mod">
          <ac:chgData name="Arun Das" userId="72a53b10-ca9e-4774-8741-d5300e7e3909" providerId="ADAL" clId="{17235D41-ED02-724B-A259-D2E70C217F54}" dt="2021-10-19T22:20:59.543" v="887" actId="1076"/>
          <ac:spMkLst>
            <pc:docMk/>
            <pc:sldMk cId="3481160103" sldId="258"/>
            <ac:spMk id="27" creationId="{CC50B380-DF3E-204C-A14A-27436B69D03F}"/>
          </ac:spMkLst>
        </pc:spChg>
        <pc:spChg chg="add del mod">
          <ac:chgData name="Arun Das" userId="72a53b10-ca9e-4774-8741-d5300e7e3909" providerId="ADAL" clId="{17235D41-ED02-724B-A259-D2E70C217F54}" dt="2021-10-19T22:07:03.592" v="310" actId="478"/>
          <ac:spMkLst>
            <pc:docMk/>
            <pc:sldMk cId="3481160103" sldId="258"/>
            <ac:spMk id="28" creationId="{BF01B21E-E18E-8D4C-AC9F-F889B868E872}"/>
          </ac:spMkLst>
        </pc:spChg>
        <pc:spChg chg="add del mod">
          <ac:chgData name="Arun Das" userId="72a53b10-ca9e-4774-8741-d5300e7e3909" providerId="ADAL" clId="{17235D41-ED02-724B-A259-D2E70C217F54}" dt="2021-10-19T22:07:03.592" v="310" actId="478"/>
          <ac:spMkLst>
            <pc:docMk/>
            <pc:sldMk cId="3481160103" sldId="258"/>
            <ac:spMk id="29" creationId="{85C560BE-4CD8-5240-932F-646FC1B90703}"/>
          </ac:spMkLst>
        </pc:spChg>
        <pc:spChg chg="add mod">
          <ac:chgData name="Arun Das" userId="72a53b10-ca9e-4774-8741-d5300e7e3909" providerId="ADAL" clId="{17235D41-ED02-724B-A259-D2E70C217F54}" dt="2021-10-19T23:27:38.641" v="3111"/>
          <ac:spMkLst>
            <pc:docMk/>
            <pc:sldMk cId="3481160103" sldId="258"/>
            <ac:spMk id="36" creationId="{4E153211-C60D-B34F-AEFB-068AB91E0E45}"/>
          </ac:spMkLst>
        </pc:spChg>
        <pc:grpChg chg="add del mod">
          <ac:chgData name="Arun Das" userId="72a53b10-ca9e-4774-8741-d5300e7e3909" providerId="ADAL" clId="{17235D41-ED02-724B-A259-D2E70C217F54}" dt="2021-10-19T22:05:07.846" v="260" actId="165"/>
          <ac:grpSpMkLst>
            <pc:docMk/>
            <pc:sldMk cId="3481160103" sldId="258"/>
            <ac:grpSpMk id="20" creationId="{B09A6FC0-5DCA-CD4F-B7CD-9AADACED36A4}"/>
          </ac:grpSpMkLst>
        </pc:grpChg>
        <pc:inkChg chg="add del mod topLvl">
          <ac:chgData name="Arun Das" userId="72a53b10-ca9e-4774-8741-d5300e7e3909" providerId="ADAL" clId="{17235D41-ED02-724B-A259-D2E70C217F54}" dt="2021-10-19T22:21:04.633" v="888" actId="478"/>
          <ac:inkMkLst>
            <pc:docMk/>
            <pc:sldMk cId="3481160103" sldId="258"/>
            <ac:inkMk id="18" creationId="{A9B89381-415F-E74B-9A8D-45B2CD617B98}"/>
          </ac:inkMkLst>
        </pc:inkChg>
        <pc:cxnChg chg="add mod topLvl">
          <ac:chgData name="Arun Das" userId="72a53b10-ca9e-4774-8741-d5300e7e3909" providerId="ADAL" clId="{17235D41-ED02-724B-A259-D2E70C217F54}" dt="2021-10-19T22:37:56.205" v="1800" actId="1037"/>
          <ac:cxnSpMkLst>
            <pc:docMk/>
            <pc:sldMk cId="3481160103" sldId="258"/>
            <ac:cxnSpMk id="10" creationId="{8B16FF8E-B7F3-004E-8DEB-9D50E611DC57}"/>
          </ac:cxnSpMkLst>
        </pc:cxnChg>
        <pc:cxnChg chg="add mod topLvl">
          <ac:chgData name="Arun Das" userId="72a53b10-ca9e-4774-8741-d5300e7e3909" providerId="ADAL" clId="{17235D41-ED02-724B-A259-D2E70C217F54}" dt="2021-10-19T22:37:56.205" v="1800" actId="1037"/>
          <ac:cxnSpMkLst>
            <pc:docMk/>
            <pc:sldMk cId="3481160103" sldId="258"/>
            <ac:cxnSpMk id="11" creationId="{4CC141A3-F8B8-7340-9CA8-73C63A8A7EAA}"/>
          </ac:cxnSpMkLst>
        </pc:cxnChg>
        <pc:cxnChg chg="add mod topLvl">
          <ac:chgData name="Arun Das" userId="72a53b10-ca9e-4774-8741-d5300e7e3909" providerId="ADAL" clId="{17235D41-ED02-724B-A259-D2E70C217F54}" dt="2021-10-19T22:37:52.944" v="1798" actId="1037"/>
          <ac:cxnSpMkLst>
            <pc:docMk/>
            <pc:sldMk cId="3481160103" sldId="258"/>
            <ac:cxnSpMk id="12" creationId="{15CC86FC-A807-FF45-9164-D73759DB83DF}"/>
          </ac:cxnSpMkLst>
        </pc:cxnChg>
        <pc:cxnChg chg="add del mod topLvl">
          <ac:chgData name="Arun Das" userId="72a53b10-ca9e-4774-8741-d5300e7e3909" providerId="ADAL" clId="{17235D41-ED02-724B-A259-D2E70C217F54}" dt="2021-10-19T22:05:38.309" v="264" actId="478"/>
          <ac:cxnSpMkLst>
            <pc:docMk/>
            <pc:sldMk cId="3481160103" sldId="258"/>
            <ac:cxnSpMk id="13" creationId="{CA900843-B13C-104C-B66A-5D86F3B43CDF}"/>
          </ac:cxnSpMkLst>
        </pc:cxnChg>
        <pc:cxnChg chg="add mod topLvl">
          <ac:chgData name="Arun Das" userId="72a53b10-ca9e-4774-8741-d5300e7e3909" providerId="ADAL" clId="{17235D41-ED02-724B-A259-D2E70C217F54}" dt="2021-10-19T22:37:41.839" v="1792" actId="1038"/>
          <ac:cxnSpMkLst>
            <pc:docMk/>
            <pc:sldMk cId="3481160103" sldId="258"/>
            <ac:cxnSpMk id="14" creationId="{5E7976F1-EAA4-3542-8DF0-6C57B5B4F8D1}"/>
          </ac:cxnSpMkLst>
        </pc:cxnChg>
        <pc:cxnChg chg="add mod topLvl">
          <ac:chgData name="Arun Das" userId="72a53b10-ca9e-4774-8741-d5300e7e3909" providerId="ADAL" clId="{17235D41-ED02-724B-A259-D2E70C217F54}" dt="2021-10-19T22:37:41.839" v="1792" actId="1038"/>
          <ac:cxnSpMkLst>
            <pc:docMk/>
            <pc:sldMk cId="3481160103" sldId="258"/>
            <ac:cxnSpMk id="15" creationId="{C7F52455-2F2B-6742-8C66-144964D49DD2}"/>
          </ac:cxnSpMkLst>
        </pc:cxnChg>
      </pc:sldChg>
      <pc:sldChg chg="addSp delSp modSp new mod">
        <pc:chgData name="Arun Das" userId="72a53b10-ca9e-4774-8741-d5300e7e3909" providerId="ADAL" clId="{17235D41-ED02-724B-A259-D2E70C217F54}" dt="2021-10-19T23:27:38.641" v="3111"/>
        <pc:sldMkLst>
          <pc:docMk/>
          <pc:sldMk cId="2187366540" sldId="259"/>
        </pc:sldMkLst>
        <pc:spChg chg="mod">
          <ac:chgData name="Arun Das" userId="72a53b10-ca9e-4774-8741-d5300e7e3909" providerId="ADAL" clId="{17235D41-ED02-724B-A259-D2E70C217F54}" dt="2021-10-19T22:07:51.539" v="362" actId="20577"/>
          <ac:spMkLst>
            <pc:docMk/>
            <pc:sldMk cId="2187366540" sldId="259"/>
            <ac:spMk id="2" creationId="{FE95C40E-CC3B-6C47-BB19-7F2744F25B2E}"/>
          </ac:spMkLst>
        </pc:spChg>
        <pc:spChg chg="mod">
          <ac:chgData name="Arun Das" userId="72a53b10-ca9e-4774-8741-d5300e7e3909" providerId="ADAL" clId="{17235D41-ED02-724B-A259-D2E70C217F54}" dt="2021-10-19T23:25:50.895" v="3076" actId="2711"/>
          <ac:spMkLst>
            <pc:docMk/>
            <pc:sldMk cId="2187366540" sldId="259"/>
            <ac:spMk id="3" creationId="{A160D785-3589-3945-B426-DE71BB77AD13}"/>
          </ac:spMkLst>
        </pc:spChg>
        <pc:spChg chg="add del mod">
          <ac:chgData name="Arun Das" userId="72a53b10-ca9e-4774-8741-d5300e7e3909" providerId="ADAL" clId="{17235D41-ED02-724B-A259-D2E70C217F54}" dt="2021-10-19T22:10:57.068" v="397" actId="21"/>
          <ac:spMkLst>
            <pc:docMk/>
            <pc:sldMk cId="2187366540" sldId="259"/>
            <ac:spMk id="4" creationId="{A2F9E148-6903-4B4E-AA33-48513907D56F}"/>
          </ac:spMkLst>
        </pc:spChg>
        <pc:spChg chg="add del mod">
          <ac:chgData name="Arun Das" userId="72a53b10-ca9e-4774-8741-d5300e7e3909" providerId="ADAL" clId="{17235D41-ED02-724B-A259-D2E70C217F54}" dt="2021-10-19T22:17:08.734" v="883" actId="21"/>
          <ac:spMkLst>
            <pc:docMk/>
            <pc:sldMk cId="2187366540" sldId="259"/>
            <ac:spMk id="5" creationId="{0AA146B3-77AC-1040-91F1-5E0DB429F5FE}"/>
          </ac:spMkLst>
        </pc:spChg>
        <pc:spChg chg="add mod">
          <ac:chgData name="Arun Das" userId="72a53b10-ca9e-4774-8741-d5300e7e3909" providerId="ADAL" clId="{17235D41-ED02-724B-A259-D2E70C217F54}" dt="2021-10-19T22:26:43.906" v="1244" actId="113"/>
          <ac:spMkLst>
            <pc:docMk/>
            <pc:sldMk cId="2187366540" sldId="259"/>
            <ac:spMk id="6" creationId="{5E38B028-5D3E-7C45-89ED-894B50B9D69A}"/>
          </ac:spMkLst>
        </pc:spChg>
        <pc:spChg chg="add mod">
          <ac:chgData name="Arun Das" userId="72a53b10-ca9e-4774-8741-d5300e7e3909" providerId="ADAL" clId="{17235D41-ED02-724B-A259-D2E70C217F54}" dt="2021-10-19T23:27:38.641" v="3111"/>
          <ac:spMkLst>
            <pc:docMk/>
            <pc:sldMk cId="2187366540" sldId="259"/>
            <ac:spMk id="7" creationId="{8ECB496B-0A5D-2547-94B0-F3D4F0BF9E16}"/>
          </ac:spMkLst>
        </pc:spChg>
      </pc:sldChg>
      <pc:sldChg chg="addSp delSp modSp new mod ord delAnim modAnim">
        <pc:chgData name="Arun Das" userId="72a53b10-ca9e-4774-8741-d5300e7e3909" providerId="ADAL" clId="{17235D41-ED02-724B-A259-D2E70C217F54}" dt="2021-10-19T23:27:38.641" v="3111"/>
        <pc:sldMkLst>
          <pc:docMk/>
          <pc:sldMk cId="2237368150" sldId="260"/>
        </pc:sldMkLst>
        <pc:spChg chg="del">
          <ac:chgData name="Arun Das" userId="72a53b10-ca9e-4774-8741-d5300e7e3909" providerId="ADAL" clId="{17235D41-ED02-724B-A259-D2E70C217F54}" dt="2021-10-19T22:11:00.748" v="399" actId="478"/>
          <ac:spMkLst>
            <pc:docMk/>
            <pc:sldMk cId="2237368150" sldId="260"/>
            <ac:spMk id="2" creationId="{33BDEA40-4E98-5846-8487-EAAA52CABC8B}"/>
          </ac:spMkLst>
        </pc:spChg>
        <pc:spChg chg="del">
          <ac:chgData name="Arun Das" userId="72a53b10-ca9e-4774-8741-d5300e7e3909" providerId="ADAL" clId="{17235D41-ED02-724B-A259-D2E70C217F54}" dt="2021-10-19T22:11:00.748" v="399" actId="478"/>
          <ac:spMkLst>
            <pc:docMk/>
            <pc:sldMk cId="2237368150" sldId="260"/>
            <ac:spMk id="3" creationId="{D2EBE415-2C40-3A42-A88C-27D9DDB40B84}"/>
          </ac:spMkLst>
        </pc:spChg>
        <pc:spChg chg="add del mod">
          <ac:chgData name="Arun Das" userId="72a53b10-ca9e-4774-8741-d5300e7e3909" providerId="ADAL" clId="{17235D41-ED02-724B-A259-D2E70C217F54}" dt="2021-10-19T22:16:58.880" v="882" actId="478"/>
          <ac:spMkLst>
            <pc:docMk/>
            <pc:sldMk cId="2237368150" sldId="260"/>
            <ac:spMk id="4" creationId="{A374121E-C0B0-4147-AD28-C0495DC3FCF5}"/>
          </ac:spMkLst>
        </pc:spChg>
        <pc:spChg chg="add mod">
          <ac:chgData name="Arun Das" userId="72a53b10-ca9e-4774-8741-d5300e7e3909" providerId="ADAL" clId="{17235D41-ED02-724B-A259-D2E70C217F54}" dt="2021-10-19T22:34:49.948" v="1661" actId="1076"/>
          <ac:spMkLst>
            <pc:docMk/>
            <pc:sldMk cId="2237368150" sldId="260"/>
            <ac:spMk id="5" creationId="{58E18F85-DED3-864F-90B7-394DF8323264}"/>
          </ac:spMkLst>
        </pc:spChg>
        <pc:spChg chg="add mod">
          <ac:chgData name="Arun Das" userId="72a53b10-ca9e-4774-8741-d5300e7e3909" providerId="ADAL" clId="{17235D41-ED02-724B-A259-D2E70C217F54}" dt="2021-10-19T22:35:43.453" v="1733" actId="1076"/>
          <ac:spMkLst>
            <pc:docMk/>
            <pc:sldMk cId="2237368150" sldId="260"/>
            <ac:spMk id="6" creationId="{DE0EDB84-F02E-F344-92C4-488B0536A11F}"/>
          </ac:spMkLst>
        </pc:spChg>
        <pc:spChg chg="add mod">
          <ac:chgData name="Arun Das" userId="72a53b10-ca9e-4774-8741-d5300e7e3909" providerId="ADAL" clId="{17235D41-ED02-724B-A259-D2E70C217F54}" dt="2021-10-19T22:35:43.453" v="1733" actId="1076"/>
          <ac:spMkLst>
            <pc:docMk/>
            <pc:sldMk cId="2237368150" sldId="260"/>
            <ac:spMk id="7" creationId="{539DA97B-E3A7-4349-82FD-03D2A5A34298}"/>
          </ac:spMkLst>
        </pc:spChg>
        <pc:spChg chg="add mod">
          <ac:chgData name="Arun Das" userId="72a53b10-ca9e-4774-8741-d5300e7e3909" providerId="ADAL" clId="{17235D41-ED02-724B-A259-D2E70C217F54}" dt="2021-10-19T22:35:43.453" v="1733" actId="1076"/>
          <ac:spMkLst>
            <pc:docMk/>
            <pc:sldMk cId="2237368150" sldId="260"/>
            <ac:spMk id="8" creationId="{F3FD8686-FD76-774A-A998-DB96DE183EDF}"/>
          </ac:spMkLst>
        </pc:spChg>
        <pc:spChg chg="add mod">
          <ac:chgData name="Arun Das" userId="72a53b10-ca9e-4774-8741-d5300e7e3909" providerId="ADAL" clId="{17235D41-ED02-724B-A259-D2E70C217F54}" dt="2021-10-19T22:35:43.453" v="1733" actId="1076"/>
          <ac:spMkLst>
            <pc:docMk/>
            <pc:sldMk cId="2237368150" sldId="260"/>
            <ac:spMk id="9" creationId="{37CF2405-77B2-024B-A23B-7401974FC468}"/>
          </ac:spMkLst>
        </pc:spChg>
        <pc:spChg chg="add mod">
          <ac:chgData name="Arun Das" userId="72a53b10-ca9e-4774-8741-d5300e7e3909" providerId="ADAL" clId="{17235D41-ED02-724B-A259-D2E70C217F54}" dt="2021-10-19T22:35:43.453" v="1733" actId="1076"/>
          <ac:spMkLst>
            <pc:docMk/>
            <pc:sldMk cId="2237368150" sldId="260"/>
            <ac:spMk id="10" creationId="{D0038D1D-13A2-F742-9E1D-46704FA903C1}"/>
          </ac:spMkLst>
        </pc:spChg>
        <pc:spChg chg="add del mod">
          <ac:chgData name="Arun Das" userId="72a53b10-ca9e-4774-8741-d5300e7e3909" providerId="ADAL" clId="{17235D41-ED02-724B-A259-D2E70C217F54}" dt="2021-10-19T22:32:48.834" v="1621" actId="478"/>
          <ac:spMkLst>
            <pc:docMk/>
            <pc:sldMk cId="2237368150" sldId="260"/>
            <ac:spMk id="11" creationId="{9359FABF-B7A3-A34B-99B9-82FA10B3F0ED}"/>
          </ac:spMkLst>
        </pc:spChg>
        <pc:spChg chg="add mod">
          <ac:chgData name="Arun Das" userId="72a53b10-ca9e-4774-8741-d5300e7e3909" providerId="ADAL" clId="{17235D41-ED02-724B-A259-D2E70C217F54}" dt="2021-10-19T22:35:43.453" v="1733" actId="1076"/>
          <ac:spMkLst>
            <pc:docMk/>
            <pc:sldMk cId="2237368150" sldId="260"/>
            <ac:spMk id="12" creationId="{419FF392-A13C-C143-9EE4-DE82A181880D}"/>
          </ac:spMkLst>
        </pc:spChg>
        <pc:spChg chg="add mod">
          <ac:chgData name="Arun Das" userId="72a53b10-ca9e-4774-8741-d5300e7e3909" providerId="ADAL" clId="{17235D41-ED02-724B-A259-D2E70C217F54}" dt="2021-10-19T22:35:43.453" v="1733" actId="1076"/>
          <ac:spMkLst>
            <pc:docMk/>
            <pc:sldMk cId="2237368150" sldId="260"/>
            <ac:spMk id="13" creationId="{DA6172B2-05A5-344E-B5C9-AE1ACE4CD7A5}"/>
          </ac:spMkLst>
        </pc:spChg>
        <pc:spChg chg="add mod">
          <ac:chgData name="Arun Das" userId="72a53b10-ca9e-4774-8741-d5300e7e3909" providerId="ADAL" clId="{17235D41-ED02-724B-A259-D2E70C217F54}" dt="2021-10-19T22:34:49.948" v="1661" actId="1076"/>
          <ac:spMkLst>
            <pc:docMk/>
            <pc:sldMk cId="2237368150" sldId="260"/>
            <ac:spMk id="14" creationId="{95C7D1CB-D41D-654D-A88D-E9B37BE29218}"/>
          </ac:spMkLst>
        </pc:spChg>
        <pc:spChg chg="add mod">
          <ac:chgData name="Arun Das" userId="72a53b10-ca9e-4774-8741-d5300e7e3909" providerId="ADAL" clId="{17235D41-ED02-724B-A259-D2E70C217F54}" dt="2021-10-19T22:34:49.948" v="1661" actId="1076"/>
          <ac:spMkLst>
            <pc:docMk/>
            <pc:sldMk cId="2237368150" sldId="260"/>
            <ac:spMk id="15" creationId="{F5E3FBB0-E88F-7142-B229-670C346DA97B}"/>
          </ac:spMkLst>
        </pc:spChg>
        <pc:spChg chg="add mod">
          <ac:chgData name="Arun Das" userId="72a53b10-ca9e-4774-8741-d5300e7e3909" providerId="ADAL" clId="{17235D41-ED02-724B-A259-D2E70C217F54}" dt="2021-10-19T22:34:49.948" v="1661" actId="1076"/>
          <ac:spMkLst>
            <pc:docMk/>
            <pc:sldMk cId="2237368150" sldId="260"/>
            <ac:spMk id="16" creationId="{2C8A21F7-6B97-7D42-8133-B14CF757C953}"/>
          </ac:spMkLst>
        </pc:spChg>
        <pc:spChg chg="add mod">
          <ac:chgData name="Arun Das" userId="72a53b10-ca9e-4774-8741-d5300e7e3909" providerId="ADAL" clId="{17235D41-ED02-724B-A259-D2E70C217F54}" dt="2021-10-19T22:35:43.453" v="1733" actId="1076"/>
          <ac:spMkLst>
            <pc:docMk/>
            <pc:sldMk cId="2237368150" sldId="260"/>
            <ac:spMk id="17" creationId="{66308F69-5E21-D14D-B647-F169882C439A}"/>
          </ac:spMkLst>
        </pc:spChg>
        <pc:spChg chg="add mod">
          <ac:chgData name="Arun Das" userId="72a53b10-ca9e-4774-8741-d5300e7e3909" providerId="ADAL" clId="{17235D41-ED02-724B-A259-D2E70C217F54}" dt="2021-10-19T22:34:49.948" v="1661" actId="1076"/>
          <ac:spMkLst>
            <pc:docMk/>
            <pc:sldMk cId="2237368150" sldId="260"/>
            <ac:spMk id="18" creationId="{14BA400E-5FF2-BC4A-8CFF-16519517E362}"/>
          </ac:spMkLst>
        </pc:spChg>
        <pc:spChg chg="add mod">
          <ac:chgData name="Arun Das" userId="72a53b10-ca9e-4774-8741-d5300e7e3909" providerId="ADAL" clId="{17235D41-ED02-724B-A259-D2E70C217F54}" dt="2021-10-19T22:35:43.453" v="1733" actId="1076"/>
          <ac:spMkLst>
            <pc:docMk/>
            <pc:sldMk cId="2237368150" sldId="260"/>
            <ac:spMk id="19" creationId="{316169E3-88E3-3C46-85E4-A4E4B9453678}"/>
          </ac:spMkLst>
        </pc:spChg>
        <pc:spChg chg="add mod">
          <ac:chgData name="Arun Das" userId="72a53b10-ca9e-4774-8741-d5300e7e3909" providerId="ADAL" clId="{17235D41-ED02-724B-A259-D2E70C217F54}" dt="2021-10-19T22:34:49.948" v="1661" actId="1076"/>
          <ac:spMkLst>
            <pc:docMk/>
            <pc:sldMk cId="2237368150" sldId="260"/>
            <ac:spMk id="20" creationId="{6EBA595B-9282-9340-BA96-6DCEA747241D}"/>
          </ac:spMkLst>
        </pc:spChg>
        <pc:spChg chg="add mod">
          <ac:chgData name="Arun Das" userId="72a53b10-ca9e-4774-8741-d5300e7e3909" providerId="ADAL" clId="{17235D41-ED02-724B-A259-D2E70C217F54}" dt="2021-10-19T23:25:28.369" v="3072" actId="2711"/>
          <ac:spMkLst>
            <pc:docMk/>
            <pc:sldMk cId="2237368150" sldId="260"/>
            <ac:spMk id="21" creationId="{C32BECCA-A2C2-1B41-96B1-75D6AF195964}"/>
          </ac:spMkLst>
        </pc:spChg>
        <pc:spChg chg="add mod">
          <ac:chgData name="Arun Das" userId="72a53b10-ca9e-4774-8741-d5300e7e3909" providerId="ADAL" clId="{17235D41-ED02-724B-A259-D2E70C217F54}" dt="2021-10-19T22:35:58.207" v="1741" actId="20577"/>
          <ac:spMkLst>
            <pc:docMk/>
            <pc:sldMk cId="2237368150" sldId="260"/>
            <ac:spMk id="22" creationId="{97193C37-CA55-6047-9B19-7881A5AB79A2}"/>
          </ac:spMkLst>
        </pc:spChg>
        <pc:spChg chg="add mod">
          <ac:chgData name="Arun Das" userId="72a53b10-ca9e-4774-8741-d5300e7e3909" providerId="ADAL" clId="{17235D41-ED02-724B-A259-D2E70C217F54}" dt="2021-10-19T22:34:49.948" v="1661" actId="1076"/>
          <ac:spMkLst>
            <pc:docMk/>
            <pc:sldMk cId="2237368150" sldId="260"/>
            <ac:spMk id="23" creationId="{B731029A-D468-8E47-A077-5DA8C35BB672}"/>
          </ac:spMkLst>
        </pc:spChg>
        <pc:spChg chg="add mod">
          <ac:chgData name="Arun Das" userId="72a53b10-ca9e-4774-8741-d5300e7e3909" providerId="ADAL" clId="{17235D41-ED02-724B-A259-D2E70C217F54}" dt="2021-10-19T23:27:38.641" v="3111"/>
          <ac:spMkLst>
            <pc:docMk/>
            <pc:sldMk cId="2237368150" sldId="260"/>
            <ac:spMk id="26" creationId="{28A49851-46B6-BD4E-96D8-FF7A41BC0896}"/>
          </ac:spMkLst>
        </pc:spChg>
        <pc:grpChg chg="add mod">
          <ac:chgData name="Arun Das" userId="72a53b10-ca9e-4774-8741-d5300e7e3909" providerId="ADAL" clId="{17235D41-ED02-724B-A259-D2E70C217F54}" dt="2021-10-19T22:34:49.948" v="1661" actId="1076"/>
          <ac:grpSpMkLst>
            <pc:docMk/>
            <pc:sldMk cId="2237368150" sldId="260"/>
            <ac:grpSpMk id="24" creationId="{E5DC3AF6-9160-254E-8B7A-62A27D4C619F}"/>
          </ac:grpSpMkLst>
        </pc:grpChg>
        <pc:grpChg chg="add mod">
          <ac:chgData name="Arun Das" userId="72a53b10-ca9e-4774-8741-d5300e7e3909" providerId="ADAL" clId="{17235D41-ED02-724B-A259-D2E70C217F54}" dt="2021-10-19T22:35:43.453" v="1733" actId="1076"/>
          <ac:grpSpMkLst>
            <pc:docMk/>
            <pc:sldMk cId="2237368150" sldId="260"/>
            <ac:grpSpMk id="25" creationId="{415E475F-799E-154C-B561-1C6C344C6184}"/>
          </ac:grpSpMkLst>
        </pc:grpChg>
      </pc:sldChg>
      <pc:sldChg chg="addSp delSp modSp new mod">
        <pc:chgData name="Arun Das" userId="72a53b10-ca9e-4774-8741-d5300e7e3909" providerId="ADAL" clId="{17235D41-ED02-724B-A259-D2E70C217F54}" dt="2021-10-19T23:27:48.949" v="3112" actId="1076"/>
        <pc:sldMkLst>
          <pc:docMk/>
          <pc:sldMk cId="386900368" sldId="261"/>
        </pc:sldMkLst>
        <pc:spChg chg="mod">
          <ac:chgData name="Arun Das" userId="72a53b10-ca9e-4774-8741-d5300e7e3909" providerId="ADAL" clId="{17235D41-ED02-724B-A259-D2E70C217F54}" dt="2021-10-19T22:11:24.366" v="453" actId="20577"/>
          <ac:spMkLst>
            <pc:docMk/>
            <pc:sldMk cId="386900368" sldId="261"/>
            <ac:spMk id="2" creationId="{201D76D2-6BEF-1244-90F6-9DD0E3A7896A}"/>
          </ac:spMkLst>
        </pc:spChg>
        <pc:spChg chg="mod">
          <ac:chgData name="Arun Das" userId="72a53b10-ca9e-4774-8741-d5300e7e3909" providerId="ADAL" clId="{17235D41-ED02-724B-A259-D2E70C217F54}" dt="2021-10-19T23:25:40.538" v="3074" actId="255"/>
          <ac:spMkLst>
            <pc:docMk/>
            <pc:sldMk cId="386900368" sldId="261"/>
            <ac:spMk id="3" creationId="{F98F4B61-8EC8-D04D-89D3-C0F3994B321A}"/>
          </ac:spMkLst>
        </pc:spChg>
        <pc:spChg chg="add mod">
          <ac:chgData name="Arun Das" userId="72a53b10-ca9e-4774-8741-d5300e7e3909" providerId="ADAL" clId="{17235D41-ED02-724B-A259-D2E70C217F54}" dt="2021-10-19T23:27:38.641" v="3111"/>
          <ac:spMkLst>
            <pc:docMk/>
            <pc:sldMk cId="386900368" sldId="261"/>
            <ac:spMk id="7" creationId="{58C35FE9-2CB6-DC4C-8579-C66D70D8B696}"/>
          </ac:spMkLst>
        </pc:spChg>
        <pc:picChg chg="add del mod">
          <ac:chgData name="Arun Das" userId="72a53b10-ca9e-4774-8741-d5300e7e3909" providerId="ADAL" clId="{17235D41-ED02-724B-A259-D2E70C217F54}" dt="2021-10-19T22:12:27.552" v="549" actId="478"/>
          <ac:picMkLst>
            <pc:docMk/>
            <pc:sldMk cId="386900368" sldId="261"/>
            <ac:picMk id="4" creationId="{34099500-9EE7-2A4F-8240-8DB1742C3D1E}"/>
          </ac:picMkLst>
        </pc:picChg>
        <pc:picChg chg="add del mod">
          <ac:chgData name="Arun Das" userId="72a53b10-ca9e-4774-8741-d5300e7e3909" providerId="ADAL" clId="{17235D41-ED02-724B-A259-D2E70C217F54}" dt="2021-10-19T22:12:49.230" v="554" actId="478"/>
          <ac:picMkLst>
            <pc:docMk/>
            <pc:sldMk cId="386900368" sldId="261"/>
            <ac:picMk id="5" creationId="{2B79B8E9-E2C9-2149-BB42-DB05E33F7EFF}"/>
          </ac:picMkLst>
        </pc:picChg>
        <pc:picChg chg="add mod">
          <ac:chgData name="Arun Das" userId="72a53b10-ca9e-4774-8741-d5300e7e3909" providerId="ADAL" clId="{17235D41-ED02-724B-A259-D2E70C217F54}" dt="2021-10-19T23:27:48.949" v="3112" actId="1076"/>
          <ac:picMkLst>
            <pc:docMk/>
            <pc:sldMk cId="386900368" sldId="261"/>
            <ac:picMk id="6" creationId="{C3C7F736-44B5-A340-86C3-D5253BCD3148}"/>
          </ac:picMkLst>
        </pc:picChg>
      </pc:sldChg>
      <pc:sldChg chg="addSp delSp modSp new del mod">
        <pc:chgData name="Arun Das" userId="72a53b10-ca9e-4774-8741-d5300e7e3909" providerId="ADAL" clId="{17235D41-ED02-724B-A259-D2E70C217F54}" dt="2021-10-19T22:26:56.160" v="1247" actId="2696"/>
        <pc:sldMkLst>
          <pc:docMk/>
          <pc:sldMk cId="641133984" sldId="262"/>
        </pc:sldMkLst>
        <pc:spChg chg="del">
          <ac:chgData name="Arun Das" userId="72a53b10-ca9e-4774-8741-d5300e7e3909" providerId="ADAL" clId="{17235D41-ED02-724B-A259-D2E70C217F54}" dt="2021-10-19T22:17:16.970" v="886" actId="478"/>
          <ac:spMkLst>
            <pc:docMk/>
            <pc:sldMk cId="641133984" sldId="262"/>
            <ac:spMk id="3" creationId="{A6613AAE-5E8C-724F-A9C2-6F39CA45D2CF}"/>
          </ac:spMkLst>
        </pc:spChg>
        <pc:spChg chg="add del mod">
          <ac:chgData name="Arun Das" userId="72a53b10-ca9e-4774-8741-d5300e7e3909" providerId="ADAL" clId="{17235D41-ED02-724B-A259-D2E70C217F54}" dt="2021-10-19T22:26:50.699" v="1245" actId="478"/>
          <ac:spMkLst>
            <pc:docMk/>
            <pc:sldMk cId="641133984" sldId="262"/>
            <ac:spMk id="4" creationId="{182B225D-EF37-AE43-8DB1-94CEAD1DA9DF}"/>
          </ac:spMkLst>
        </pc:spChg>
      </pc:sldChg>
      <pc:sldChg chg="addSp modSp new mod">
        <pc:chgData name="Arun Das" userId="72a53b10-ca9e-4774-8741-d5300e7e3909" providerId="ADAL" clId="{17235D41-ED02-724B-A259-D2E70C217F54}" dt="2021-10-19T23:27:38.641" v="3111"/>
        <pc:sldMkLst>
          <pc:docMk/>
          <pc:sldMk cId="1181437876" sldId="263"/>
        </pc:sldMkLst>
        <pc:spChg chg="mod">
          <ac:chgData name="Arun Das" userId="72a53b10-ca9e-4774-8741-d5300e7e3909" providerId="ADAL" clId="{17235D41-ED02-724B-A259-D2E70C217F54}" dt="2021-10-19T22:27:05.199" v="1273" actId="20577"/>
          <ac:spMkLst>
            <pc:docMk/>
            <pc:sldMk cId="1181437876" sldId="263"/>
            <ac:spMk id="2" creationId="{8B1D5CB1-3B81-1346-96CE-C3DC20FF8FFD}"/>
          </ac:spMkLst>
        </pc:spChg>
        <pc:spChg chg="mod">
          <ac:chgData name="Arun Das" userId="72a53b10-ca9e-4774-8741-d5300e7e3909" providerId="ADAL" clId="{17235D41-ED02-724B-A259-D2E70C217F54}" dt="2021-10-19T23:26:05.485" v="3078" actId="2711"/>
          <ac:spMkLst>
            <pc:docMk/>
            <pc:sldMk cId="1181437876" sldId="263"/>
            <ac:spMk id="3" creationId="{9F84D198-B2BA-4743-A15A-7A5661AB4BDA}"/>
          </ac:spMkLst>
        </pc:spChg>
        <pc:spChg chg="add mod">
          <ac:chgData name="Arun Das" userId="72a53b10-ca9e-4774-8741-d5300e7e3909" providerId="ADAL" clId="{17235D41-ED02-724B-A259-D2E70C217F54}" dt="2021-10-19T22:29:25.716" v="1554" actId="1076"/>
          <ac:spMkLst>
            <pc:docMk/>
            <pc:sldMk cId="1181437876" sldId="263"/>
            <ac:spMk id="4" creationId="{464AE356-4B7C-EF48-AFBA-D866ABC211D3}"/>
          </ac:spMkLst>
        </pc:spChg>
        <pc:spChg chg="add mod">
          <ac:chgData name="Arun Das" userId="72a53b10-ca9e-4774-8741-d5300e7e3909" providerId="ADAL" clId="{17235D41-ED02-724B-A259-D2E70C217F54}" dt="2021-10-19T23:27:38.641" v="3111"/>
          <ac:spMkLst>
            <pc:docMk/>
            <pc:sldMk cId="1181437876" sldId="263"/>
            <ac:spMk id="6" creationId="{0068802E-1E69-2741-90C1-61F63BE1629B}"/>
          </ac:spMkLst>
        </pc:spChg>
        <pc:picChg chg="add mod">
          <ac:chgData name="Arun Das" userId="72a53b10-ca9e-4774-8741-d5300e7e3909" providerId="ADAL" clId="{17235D41-ED02-724B-A259-D2E70C217F54}" dt="2021-10-19T22:29:31.796" v="1556" actId="1076"/>
          <ac:picMkLst>
            <pc:docMk/>
            <pc:sldMk cId="1181437876" sldId="263"/>
            <ac:picMk id="5" creationId="{01398A53-3D63-8547-A3AE-5F76A154DE78}"/>
          </ac:picMkLst>
        </pc:picChg>
      </pc:sldChg>
      <pc:sldChg chg="addSp delSp modSp new mod">
        <pc:chgData name="Arun Das" userId="72a53b10-ca9e-4774-8741-d5300e7e3909" providerId="ADAL" clId="{17235D41-ED02-724B-A259-D2E70C217F54}" dt="2021-10-19T23:27:38.641" v="3111"/>
        <pc:sldMkLst>
          <pc:docMk/>
          <pc:sldMk cId="2248827848" sldId="264"/>
        </pc:sldMkLst>
        <pc:spChg chg="mod">
          <ac:chgData name="Arun Das" userId="72a53b10-ca9e-4774-8741-d5300e7e3909" providerId="ADAL" clId="{17235D41-ED02-724B-A259-D2E70C217F54}" dt="2021-10-19T22:38:14.586" v="1847" actId="20577"/>
          <ac:spMkLst>
            <pc:docMk/>
            <pc:sldMk cId="2248827848" sldId="264"/>
            <ac:spMk id="2" creationId="{8D5A806E-801B-3746-9627-1632CE631A3E}"/>
          </ac:spMkLst>
        </pc:spChg>
        <pc:spChg chg="del mod">
          <ac:chgData name="Arun Das" userId="72a53b10-ca9e-4774-8741-d5300e7e3909" providerId="ADAL" clId="{17235D41-ED02-724B-A259-D2E70C217F54}" dt="2021-10-19T22:52:05.389" v="1860" actId="478"/>
          <ac:spMkLst>
            <pc:docMk/>
            <pc:sldMk cId="2248827848" sldId="264"/>
            <ac:spMk id="3" creationId="{468A96DE-D73D-5347-BDAD-A2596D2D707B}"/>
          </ac:spMkLst>
        </pc:spChg>
        <pc:spChg chg="add mod">
          <ac:chgData name="Arun Das" userId="72a53b10-ca9e-4774-8741-d5300e7e3909" providerId="ADAL" clId="{17235D41-ED02-724B-A259-D2E70C217F54}" dt="2021-10-19T22:51:53.693" v="1858" actId="313"/>
          <ac:spMkLst>
            <pc:docMk/>
            <pc:sldMk cId="2248827848" sldId="264"/>
            <ac:spMk id="4" creationId="{004ADD15-A4DD-814B-8641-B0F194142F3B}"/>
          </ac:spMkLst>
        </pc:spChg>
        <pc:spChg chg="add del mod">
          <ac:chgData name="Arun Das" userId="72a53b10-ca9e-4774-8741-d5300e7e3909" providerId="ADAL" clId="{17235D41-ED02-724B-A259-D2E70C217F54}" dt="2021-10-19T22:52:31.348" v="1866" actId="478"/>
          <ac:spMkLst>
            <pc:docMk/>
            <pc:sldMk cId="2248827848" sldId="264"/>
            <ac:spMk id="6" creationId="{93D6562F-47BE-A643-98C2-9C436A344C61}"/>
          </ac:spMkLst>
        </pc:spChg>
        <pc:spChg chg="add del mod">
          <ac:chgData name="Arun Das" userId="72a53b10-ca9e-4774-8741-d5300e7e3909" providerId="ADAL" clId="{17235D41-ED02-724B-A259-D2E70C217F54}" dt="2021-10-19T23:05:01.126" v="2218" actId="478"/>
          <ac:spMkLst>
            <pc:docMk/>
            <pc:sldMk cId="2248827848" sldId="264"/>
            <ac:spMk id="7" creationId="{850F3811-EEDD-B844-B159-2863C08ABE5C}"/>
          </ac:spMkLst>
        </pc:spChg>
        <pc:spChg chg="add del mod">
          <ac:chgData name="Arun Das" userId="72a53b10-ca9e-4774-8741-d5300e7e3909" providerId="ADAL" clId="{17235D41-ED02-724B-A259-D2E70C217F54}" dt="2021-10-19T23:05:01.126" v="2218" actId="478"/>
          <ac:spMkLst>
            <pc:docMk/>
            <pc:sldMk cId="2248827848" sldId="264"/>
            <ac:spMk id="8" creationId="{F48FE1DA-9778-894D-BEE0-430AFBBF2087}"/>
          </ac:spMkLst>
        </pc:spChg>
        <pc:spChg chg="add del mod">
          <ac:chgData name="Arun Das" userId="72a53b10-ca9e-4774-8741-d5300e7e3909" providerId="ADAL" clId="{17235D41-ED02-724B-A259-D2E70C217F54}" dt="2021-10-19T23:05:01.126" v="2218" actId="478"/>
          <ac:spMkLst>
            <pc:docMk/>
            <pc:sldMk cId="2248827848" sldId="264"/>
            <ac:spMk id="9" creationId="{4F6A66C3-D9A4-7240-90F4-A2117E0DBA58}"/>
          </ac:spMkLst>
        </pc:spChg>
        <pc:spChg chg="add del mod">
          <ac:chgData name="Arun Das" userId="72a53b10-ca9e-4774-8741-d5300e7e3909" providerId="ADAL" clId="{17235D41-ED02-724B-A259-D2E70C217F54}" dt="2021-10-19T23:05:01.126" v="2218" actId="478"/>
          <ac:spMkLst>
            <pc:docMk/>
            <pc:sldMk cId="2248827848" sldId="264"/>
            <ac:spMk id="10" creationId="{3B2F4CBE-3B55-7449-99E6-FB2162E2FF91}"/>
          </ac:spMkLst>
        </pc:spChg>
        <pc:spChg chg="add del mod">
          <ac:chgData name="Arun Das" userId="72a53b10-ca9e-4774-8741-d5300e7e3909" providerId="ADAL" clId="{17235D41-ED02-724B-A259-D2E70C217F54}" dt="2021-10-19T23:05:01.126" v="2218" actId="478"/>
          <ac:spMkLst>
            <pc:docMk/>
            <pc:sldMk cId="2248827848" sldId="264"/>
            <ac:spMk id="19" creationId="{C32EA08E-330E-8645-8FFC-EC02E85CB7DB}"/>
          </ac:spMkLst>
        </pc:spChg>
        <pc:spChg chg="add del mod">
          <ac:chgData name="Arun Das" userId="72a53b10-ca9e-4774-8741-d5300e7e3909" providerId="ADAL" clId="{17235D41-ED02-724B-A259-D2E70C217F54}" dt="2021-10-19T23:05:01.126" v="2218" actId="478"/>
          <ac:spMkLst>
            <pc:docMk/>
            <pc:sldMk cId="2248827848" sldId="264"/>
            <ac:spMk id="20" creationId="{984D365A-2CC2-554C-B14F-A2D14F07C26F}"/>
          </ac:spMkLst>
        </pc:spChg>
        <pc:spChg chg="add del mod">
          <ac:chgData name="Arun Das" userId="72a53b10-ca9e-4774-8741-d5300e7e3909" providerId="ADAL" clId="{17235D41-ED02-724B-A259-D2E70C217F54}" dt="2021-10-19T23:05:01.126" v="2218" actId="478"/>
          <ac:spMkLst>
            <pc:docMk/>
            <pc:sldMk cId="2248827848" sldId="264"/>
            <ac:spMk id="21" creationId="{778D2F2D-F64A-234E-A6E1-37CAC56317E9}"/>
          </ac:spMkLst>
        </pc:spChg>
        <pc:spChg chg="add mod">
          <ac:chgData name="Arun Das" userId="72a53b10-ca9e-4774-8741-d5300e7e3909" providerId="ADAL" clId="{17235D41-ED02-724B-A259-D2E70C217F54}" dt="2021-10-19T22:56:09.349" v="1943" actId="1076"/>
          <ac:spMkLst>
            <pc:docMk/>
            <pc:sldMk cId="2248827848" sldId="264"/>
            <ac:spMk id="22" creationId="{8B66F9BF-BBA7-664A-BEAB-99E5FCB06585}"/>
          </ac:spMkLst>
        </pc:spChg>
        <pc:spChg chg="add mod">
          <ac:chgData name="Arun Das" userId="72a53b10-ca9e-4774-8741-d5300e7e3909" providerId="ADAL" clId="{17235D41-ED02-724B-A259-D2E70C217F54}" dt="2021-10-19T22:56:11.750" v="1944" actId="1076"/>
          <ac:spMkLst>
            <pc:docMk/>
            <pc:sldMk cId="2248827848" sldId="264"/>
            <ac:spMk id="23" creationId="{90152A97-FC87-5848-B519-9BDACF568A92}"/>
          </ac:spMkLst>
        </pc:spChg>
        <pc:spChg chg="add del mod">
          <ac:chgData name="Arun Das" userId="72a53b10-ca9e-4774-8741-d5300e7e3909" providerId="ADAL" clId="{17235D41-ED02-724B-A259-D2E70C217F54}" dt="2021-10-19T23:05:01.126" v="2218" actId="478"/>
          <ac:spMkLst>
            <pc:docMk/>
            <pc:sldMk cId="2248827848" sldId="264"/>
            <ac:spMk id="25" creationId="{80392C47-6925-5D47-9385-94C4C14F8C69}"/>
          </ac:spMkLst>
        </pc:spChg>
        <pc:spChg chg="add del mod">
          <ac:chgData name="Arun Das" userId="72a53b10-ca9e-4774-8741-d5300e7e3909" providerId="ADAL" clId="{17235D41-ED02-724B-A259-D2E70C217F54}" dt="2021-10-19T23:11:13.549" v="2364" actId="478"/>
          <ac:spMkLst>
            <pc:docMk/>
            <pc:sldMk cId="2248827848" sldId="264"/>
            <ac:spMk id="26" creationId="{68DFE037-5BF1-E544-AD17-FF55AF9BF5CC}"/>
          </ac:spMkLst>
        </pc:spChg>
        <pc:spChg chg="add mod">
          <ac:chgData name="Arun Das" userId="72a53b10-ca9e-4774-8741-d5300e7e3909" providerId="ADAL" clId="{17235D41-ED02-724B-A259-D2E70C217F54}" dt="2021-10-19T23:07:17.591" v="2295" actId="207"/>
          <ac:spMkLst>
            <pc:docMk/>
            <pc:sldMk cId="2248827848" sldId="264"/>
            <ac:spMk id="27" creationId="{92C651CE-EC4D-7F4B-BB5C-3A3A47996EF5}"/>
          </ac:spMkLst>
        </pc:spChg>
        <pc:spChg chg="add mod">
          <ac:chgData name="Arun Das" userId="72a53b10-ca9e-4774-8741-d5300e7e3909" providerId="ADAL" clId="{17235D41-ED02-724B-A259-D2E70C217F54}" dt="2021-10-19T23:05:02.010" v="2219"/>
          <ac:spMkLst>
            <pc:docMk/>
            <pc:sldMk cId="2248827848" sldId="264"/>
            <ac:spMk id="28" creationId="{1C8FAAA2-CC11-A141-8D8E-A43C3DE70786}"/>
          </ac:spMkLst>
        </pc:spChg>
        <pc:spChg chg="add mod">
          <ac:chgData name="Arun Das" userId="72a53b10-ca9e-4774-8741-d5300e7e3909" providerId="ADAL" clId="{17235D41-ED02-724B-A259-D2E70C217F54}" dt="2021-10-19T23:05:02.010" v="2219"/>
          <ac:spMkLst>
            <pc:docMk/>
            <pc:sldMk cId="2248827848" sldId="264"/>
            <ac:spMk id="29" creationId="{0E661F6E-89F5-1244-BF4F-A68CF6D404D1}"/>
          </ac:spMkLst>
        </pc:spChg>
        <pc:spChg chg="add del mod">
          <ac:chgData name="Arun Das" userId="72a53b10-ca9e-4774-8741-d5300e7e3909" providerId="ADAL" clId="{17235D41-ED02-724B-A259-D2E70C217F54}" dt="2021-10-19T23:11:19.146" v="2366" actId="478"/>
          <ac:spMkLst>
            <pc:docMk/>
            <pc:sldMk cId="2248827848" sldId="264"/>
            <ac:spMk id="33" creationId="{8D7DF112-D709-8F4C-A196-2404B71FBAE4}"/>
          </ac:spMkLst>
        </pc:spChg>
        <pc:spChg chg="add mod">
          <ac:chgData name="Arun Das" userId="72a53b10-ca9e-4774-8741-d5300e7e3909" providerId="ADAL" clId="{17235D41-ED02-724B-A259-D2E70C217F54}" dt="2021-10-19T23:06:50.784" v="2281" actId="1076"/>
          <ac:spMkLst>
            <pc:docMk/>
            <pc:sldMk cId="2248827848" sldId="264"/>
            <ac:spMk id="34" creationId="{E8A9F7BA-2477-1047-90C5-7C2578BF8883}"/>
          </ac:spMkLst>
        </pc:spChg>
        <pc:spChg chg="add mod">
          <ac:chgData name="Arun Das" userId="72a53b10-ca9e-4774-8741-d5300e7e3909" providerId="ADAL" clId="{17235D41-ED02-724B-A259-D2E70C217F54}" dt="2021-10-19T23:05:02.010" v="2219"/>
          <ac:spMkLst>
            <pc:docMk/>
            <pc:sldMk cId="2248827848" sldId="264"/>
            <ac:spMk id="35" creationId="{4ECBA760-699C-264F-85E6-EC7D03C311D9}"/>
          </ac:spMkLst>
        </pc:spChg>
        <pc:spChg chg="mod">
          <ac:chgData name="Arun Das" userId="72a53b10-ca9e-4774-8741-d5300e7e3909" providerId="ADAL" clId="{17235D41-ED02-724B-A259-D2E70C217F54}" dt="2021-10-19T23:05:02.010" v="2219"/>
          <ac:spMkLst>
            <pc:docMk/>
            <pc:sldMk cId="2248827848" sldId="264"/>
            <ac:spMk id="38" creationId="{248BC208-4DCC-A445-8BF6-875CBC2E34B7}"/>
          </ac:spMkLst>
        </pc:spChg>
        <pc:spChg chg="mod">
          <ac:chgData name="Arun Das" userId="72a53b10-ca9e-4774-8741-d5300e7e3909" providerId="ADAL" clId="{17235D41-ED02-724B-A259-D2E70C217F54}" dt="2021-10-19T23:05:02.010" v="2219"/>
          <ac:spMkLst>
            <pc:docMk/>
            <pc:sldMk cId="2248827848" sldId="264"/>
            <ac:spMk id="39" creationId="{91623C2B-CC0F-CE42-BDFB-D60E449A8FE8}"/>
          </ac:spMkLst>
        </pc:spChg>
        <pc:spChg chg="add mod">
          <ac:chgData name="Arun Das" userId="72a53b10-ca9e-4774-8741-d5300e7e3909" providerId="ADAL" clId="{17235D41-ED02-724B-A259-D2E70C217F54}" dt="2021-10-19T23:05:02.010" v="2219"/>
          <ac:spMkLst>
            <pc:docMk/>
            <pc:sldMk cId="2248827848" sldId="264"/>
            <ac:spMk id="40" creationId="{A93D9D6D-8DAE-394C-A0D6-F3CA13DACD21}"/>
          </ac:spMkLst>
        </pc:spChg>
        <pc:spChg chg="add mod">
          <ac:chgData name="Arun Das" userId="72a53b10-ca9e-4774-8741-d5300e7e3909" providerId="ADAL" clId="{17235D41-ED02-724B-A259-D2E70C217F54}" dt="2021-10-19T23:05:02.010" v="2219"/>
          <ac:spMkLst>
            <pc:docMk/>
            <pc:sldMk cId="2248827848" sldId="264"/>
            <ac:spMk id="41" creationId="{5361E7C1-C5CD-E14C-879D-D7918E97D706}"/>
          </ac:spMkLst>
        </pc:spChg>
        <pc:spChg chg="add mod">
          <ac:chgData name="Arun Das" userId="72a53b10-ca9e-4774-8741-d5300e7e3909" providerId="ADAL" clId="{17235D41-ED02-724B-A259-D2E70C217F54}" dt="2021-10-19T23:11:13.788" v="2365"/>
          <ac:spMkLst>
            <pc:docMk/>
            <pc:sldMk cId="2248827848" sldId="264"/>
            <ac:spMk id="44" creationId="{50A1557F-31D2-B146-BCDD-F4C651076240}"/>
          </ac:spMkLst>
        </pc:spChg>
        <pc:spChg chg="add mod">
          <ac:chgData name="Arun Das" userId="72a53b10-ca9e-4774-8741-d5300e7e3909" providerId="ADAL" clId="{17235D41-ED02-724B-A259-D2E70C217F54}" dt="2021-10-19T23:27:38.641" v="3111"/>
          <ac:spMkLst>
            <pc:docMk/>
            <pc:sldMk cId="2248827848" sldId="264"/>
            <ac:spMk id="45" creationId="{447A3B95-A3D8-A149-9074-EF8905AAF2BF}"/>
          </ac:spMkLst>
        </pc:spChg>
        <pc:grpChg chg="add del">
          <ac:chgData name="Arun Das" userId="72a53b10-ca9e-4774-8741-d5300e7e3909" providerId="ADAL" clId="{17235D41-ED02-724B-A259-D2E70C217F54}" dt="2021-10-19T23:05:01.126" v="2218" actId="478"/>
          <ac:grpSpMkLst>
            <pc:docMk/>
            <pc:sldMk cId="2248827848" sldId="264"/>
            <ac:grpSpMk id="24" creationId="{EF49183F-C479-C940-8B5F-48DD37B4EBF3}"/>
          </ac:grpSpMkLst>
        </pc:grpChg>
        <pc:grpChg chg="add mod">
          <ac:chgData name="Arun Das" userId="72a53b10-ca9e-4774-8741-d5300e7e3909" providerId="ADAL" clId="{17235D41-ED02-724B-A259-D2E70C217F54}" dt="2021-10-19T23:05:02.010" v="2219"/>
          <ac:grpSpMkLst>
            <pc:docMk/>
            <pc:sldMk cId="2248827848" sldId="264"/>
            <ac:grpSpMk id="36" creationId="{364670AC-B832-3745-8491-C798B2E5753B}"/>
          </ac:grpSpMkLst>
        </pc:grpChg>
        <pc:picChg chg="add mod">
          <ac:chgData name="Arun Das" userId="72a53b10-ca9e-4774-8741-d5300e7e3909" providerId="ADAL" clId="{17235D41-ED02-724B-A259-D2E70C217F54}" dt="2021-10-19T22:55:56.488" v="1938" actId="1076"/>
          <ac:picMkLst>
            <pc:docMk/>
            <pc:sldMk cId="2248827848" sldId="264"/>
            <ac:picMk id="5" creationId="{33145575-3491-3043-98E1-0D0CD89F6CD0}"/>
          </ac:picMkLst>
        </pc:picChg>
        <pc:picChg chg="mod">
          <ac:chgData name="Arun Das" userId="72a53b10-ca9e-4774-8741-d5300e7e3909" providerId="ADAL" clId="{17235D41-ED02-724B-A259-D2E70C217F54}" dt="2021-10-19T23:05:02.010" v="2219"/>
          <ac:picMkLst>
            <pc:docMk/>
            <pc:sldMk cId="2248827848" sldId="264"/>
            <ac:picMk id="37" creationId="{C8D7CA4B-5FD2-4A46-AA8B-E3E4190BE3DE}"/>
          </ac:picMkLst>
        </pc:picChg>
        <pc:cxnChg chg="add del mod">
          <ac:chgData name="Arun Das" userId="72a53b10-ca9e-4774-8741-d5300e7e3909" providerId="ADAL" clId="{17235D41-ED02-724B-A259-D2E70C217F54}" dt="2021-10-19T23:05:01.126" v="2218" actId="478"/>
          <ac:cxnSpMkLst>
            <pc:docMk/>
            <pc:sldMk cId="2248827848" sldId="264"/>
            <ac:cxnSpMk id="12" creationId="{ED824A7F-63BE-5846-A2C4-E732DF5BD4F0}"/>
          </ac:cxnSpMkLst>
        </pc:cxnChg>
        <pc:cxnChg chg="add del mod">
          <ac:chgData name="Arun Das" userId="72a53b10-ca9e-4774-8741-d5300e7e3909" providerId="ADAL" clId="{17235D41-ED02-724B-A259-D2E70C217F54}" dt="2021-10-19T23:05:01.126" v="2218" actId="478"/>
          <ac:cxnSpMkLst>
            <pc:docMk/>
            <pc:sldMk cId="2248827848" sldId="264"/>
            <ac:cxnSpMk id="13" creationId="{E2912090-CC6E-8947-A3CF-9CAB54CCCF5A}"/>
          </ac:cxnSpMkLst>
        </pc:cxnChg>
        <pc:cxnChg chg="add del mod">
          <ac:chgData name="Arun Das" userId="72a53b10-ca9e-4774-8741-d5300e7e3909" providerId="ADAL" clId="{17235D41-ED02-724B-A259-D2E70C217F54}" dt="2021-10-19T23:05:01.126" v="2218" actId="478"/>
          <ac:cxnSpMkLst>
            <pc:docMk/>
            <pc:sldMk cId="2248827848" sldId="264"/>
            <ac:cxnSpMk id="16" creationId="{E0D7B80A-9F18-E749-B8B8-902ED8CA302E}"/>
          </ac:cxnSpMkLst>
        </pc:cxnChg>
        <pc:cxnChg chg="add mod">
          <ac:chgData name="Arun Das" userId="72a53b10-ca9e-4774-8741-d5300e7e3909" providerId="ADAL" clId="{17235D41-ED02-724B-A259-D2E70C217F54}" dt="2021-10-19T23:11:13.549" v="2364" actId="478"/>
          <ac:cxnSpMkLst>
            <pc:docMk/>
            <pc:sldMk cId="2248827848" sldId="264"/>
            <ac:cxnSpMk id="30" creationId="{E20578BB-D6FE-024B-9187-F7D8D99749BD}"/>
          </ac:cxnSpMkLst>
        </pc:cxnChg>
        <pc:cxnChg chg="add mod">
          <ac:chgData name="Arun Das" userId="72a53b10-ca9e-4774-8741-d5300e7e3909" providerId="ADAL" clId="{17235D41-ED02-724B-A259-D2E70C217F54}" dt="2021-10-19T23:11:13.549" v="2364" actId="478"/>
          <ac:cxnSpMkLst>
            <pc:docMk/>
            <pc:sldMk cId="2248827848" sldId="264"/>
            <ac:cxnSpMk id="31" creationId="{04CFCFE0-3F59-5B4C-9E1A-0ABF8768C6AB}"/>
          </ac:cxnSpMkLst>
        </pc:cxnChg>
        <pc:cxnChg chg="add mod">
          <ac:chgData name="Arun Das" userId="72a53b10-ca9e-4774-8741-d5300e7e3909" providerId="ADAL" clId="{17235D41-ED02-724B-A259-D2E70C217F54}" dt="2021-10-19T23:06:47.187" v="2280" actId="14100"/>
          <ac:cxnSpMkLst>
            <pc:docMk/>
            <pc:sldMk cId="2248827848" sldId="264"/>
            <ac:cxnSpMk id="32" creationId="{B99224A2-B014-DE49-9D4D-0FE61B480931}"/>
          </ac:cxnSpMkLst>
        </pc:cxnChg>
      </pc:sldChg>
      <pc:sldChg chg="addSp modSp new mod">
        <pc:chgData name="Arun Das" userId="72a53b10-ca9e-4774-8741-d5300e7e3909" providerId="ADAL" clId="{17235D41-ED02-724B-A259-D2E70C217F54}" dt="2021-10-19T23:27:38.641" v="3111"/>
        <pc:sldMkLst>
          <pc:docMk/>
          <pc:sldMk cId="640285088" sldId="265"/>
        </pc:sldMkLst>
        <pc:spChg chg="mod">
          <ac:chgData name="Arun Das" userId="72a53b10-ca9e-4774-8741-d5300e7e3909" providerId="ADAL" clId="{17235D41-ED02-724B-A259-D2E70C217F54}" dt="2021-10-19T22:58:44.543" v="2009" actId="20577"/>
          <ac:spMkLst>
            <pc:docMk/>
            <pc:sldMk cId="640285088" sldId="265"/>
            <ac:spMk id="2" creationId="{3067C721-F05F-7548-9585-3E76006810E7}"/>
          </ac:spMkLst>
        </pc:spChg>
        <pc:spChg chg="mod">
          <ac:chgData name="Arun Das" userId="72a53b10-ca9e-4774-8741-d5300e7e3909" providerId="ADAL" clId="{17235D41-ED02-724B-A259-D2E70C217F54}" dt="2021-10-19T23:00:43.788" v="2042" actId="692"/>
          <ac:spMkLst>
            <pc:docMk/>
            <pc:sldMk cId="640285088" sldId="265"/>
            <ac:spMk id="3" creationId="{2427025F-86B1-F144-BAD4-458A3CC4A5C2}"/>
          </ac:spMkLst>
        </pc:spChg>
        <pc:spChg chg="add mod">
          <ac:chgData name="Arun Das" userId="72a53b10-ca9e-4774-8741-d5300e7e3909" providerId="ADAL" clId="{17235D41-ED02-724B-A259-D2E70C217F54}" dt="2021-10-19T23:27:38.641" v="3111"/>
          <ac:spMkLst>
            <pc:docMk/>
            <pc:sldMk cId="640285088" sldId="265"/>
            <ac:spMk id="4" creationId="{94A55A25-E9C8-4E4F-8FB3-3881B4992A8E}"/>
          </ac:spMkLst>
        </pc:spChg>
      </pc:sldChg>
      <pc:sldChg chg="new del">
        <pc:chgData name="Arun Das" userId="72a53b10-ca9e-4774-8741-d5300e7e3909" providerId="ADAL" clId="{17235D41-ED02-724B-A259-D2E70C217F54}" dt="2021-10-19T22:29:53.821" v="1560" actId="2696"/>
        <pc:sldMkLst>
          <pc:docMk/>
          <pc:sldMk cId="3523198781" sldId="265"/>
        </pc:sldMkLst>
      </pc:sldChg>
      <pc:sldChg chg="addSp delSp modSp new mod">
        <pc:chgData name="Arun Das" userId="72a53b10-ca9e-4774-8741-d5300e7e3909" providerId="ADAL" clId="{17235D41-ED02-724B-A259-D2E70C217F54}" dt="2021-10-19T23:27:38.641" v="3111"/>
        <pc:sldMkLst>
          <pc:docMk/>
          <pc:sldMk cId="2626971134" sldId="266"/>
        </pc:sldMkLst>
        <pc:spChg chg="mod">
          <ac:chgData name="Arun Das" userId="72a53b10-ca9e-4774-8741-d5300e7e3909" providerId="ADAL" clId="{17235D41-ED02-724B-A259-D2E70C217F54}" dt="2021-10-19T23:01:14.009" v="2083" actId="20577"/>
          <ac:spMkLst>
            <pc:docMk/>
            <pc:sldMk cId="2626971134" sldId="266"/>
            <ac:spMk id="2" creationId="{E3E0C7BD-C284-CB42-983E-5A99CF1B5C32}"/>
          </ac:spMkLst>
        </pc:spChg>
        <pc:spChg chg="del mod">
          <ac:chgData name="Arun Das" userId="72a53b10-ca9e-4774-8741-d5300e7e3909" providerId="ADAL" clId="{17235D41-ED02-724B-A259-D2E70C217F54}" dt="2021-10-19T23:01:36.551" v="2088" actId="478"/>
          <ac:spMkLst>
            <pc:docMk/>
            <pc:sldMk cId="2626971134" sldId="266"/>
            <ac:spMk id="3" creationId="{4EA95982-EDC7-9141-8F7F-081BAB62C7AB}"/>
          </ac:spMkLst>
        </pc:spChg>
        <pc:spChg chg="add mod">
          <ac:chgData name="Arun Das" userId="72a53b10-ca9e-4774-8741-d5300e7e3909" providerId="ADAL" clId="{17235D41-ED02-724B-A259-D2E70C217F54}" dt="2021-10-19T23:02:46.344" v="2107" actId="1076"/>
          <ac:spMkLst>
            <pc:docMk/>
            <pc:sldMk cId="2626971134" sldId="266"/>
            <ac:spMk id="4" creationId="{49423730-AA3E-8C46-97CB-DEB1C092B3D8}"/>
          </ac:spMkLst>
        </pc:spChg>
        <pc:spChg chg="add mod">
          <ac:chgData name="Arun Das" userId="72a53b10-ca9e-4774-8741-d5300e7e3909" providerId="ADAL" clId="{17235D41-ED02-724B-A259-D2E70C217F54}" dt="2021-10-19T23:27:38.641" v="3111"/>
          <ac:spMkLst>
            <pc:docMk/>
            <pc:sldMk cId="2626971134" sldId="266"/>
            <ac:spMk id="6" creationId="{65F54705-4385-4F47-BC61-558846A1FFB4}"/>
          </ac:spMkLst>
        </pc:spChg>
        <pc:picChg chg="add mod">
          <ac:chgData name="Arun Das" userId="72a53b10-ca9e-4774-8741-d5300e7e3909" providerId="ADAL" clId="{17235D41-ED02-724B-A259-D2E70C217F54}" dt="2021-10-19T23:02:50.306" v="2108" actId="14100"/>
          <ac:picMkLst>
            <pc:docMk/>
            <pc:sldMk cId="2626971134" sldId="266"/>
            <ac:picMk id="5" creationId="{3FDC2D27-6A6F-EB4E-9F12-17AEB6876F2D}"/>
          </ac:picMkLst>
        </pc:picChg>
      </pc:sldChg>
      <pc:sldChg chg="addSp delSp modSp new mod">
        <pc:chgData name="Arun Das" userId="72a53b10-ca9e-4774-8741-d5300e7e3909" providerId="ADAL" clId="{17235D41-ED02-724B-A259-D2E70C217F54}" dt="2021-10-19T23:27:38.641" v="3111"/>
        <pc:sldMkLst>
          <pc:docMk/>
          <pc:sldMk cId="243766137" sldId="267"/>
        </pc:sldMkLst>
        <pc:spChg chg="mod">
          <ac:chgData name="Arun Das" userId="72a53b10-ca9e-4774-8741-d5300e7e3909" providerId="ADAL" clId="{17235D41-ED02-724B-A259-D2E70C217F54}" dt="2021-10-19T23:13:07.128" v="2436" actId="20577"/>
          <ac:spMkLst>
            <pc:docMk/>
            <pc:sldMk cId="243766137" sldId="267"/>
            <ac:spMk id="2" creationId="{37D47062-453F-5444-AD5D-7EAC517C09B8}"/>
          </ac:spMkLst>
        </pc:spChg>
        <pc:spChg chg="del mod">
          <ac:chgData name="Arun Das" userId="72a53b10-ca9e-4774-8741-d5300e7e3909" providerId="ADAL" clId="{17235D41-ED02-724B-A259-D2E70C217F54}" dt="2021-10-19T23:03:48.553" v="2183" actId="478"/>
          <ac:spMkLst>
            <pc:docMk/>
            <pc:sldMk cId="243766137" sldId="267"/>
            <ac:spMk id="3" creationId="{E73A4F89-8116-3B44-BF8F-CC3E3D237DD1}"/>
          </ac:spMkLst>
        </pc:spChg>
        <pc:spChg chg="add mod">
          <ac:chgData name="Arun Das" userId="72a53b10-ca9e-4774-8741-d5300e7e3909" providerId="ADAL" clId="{17235D41-ED02-724B-A259-D2E70C217F54}" dt="2021-10-19T23:11:59.905" v="2371" actId="20577"/>
          <ac:spMkLst>
            <pc:docMk/>
            <pc:sldMk cId="243766137" sldId="267"/>
            <ac:spMk id="4" creationId="{7C234521-F897-9646-9057-B704A640D5E5}"/>
          </ac:spMkLst>
        </pc:spChg>
        <pc:spChg chg="add del mod">
          <ac:chgData name="Arun Das" userId="72a53b10-ca9e-4774-8741-d5300e7e3909" providerId="ADAL" clId="{17235D41-ED02-724B-A259-D2E70C217F54}" dt="2021-10-19T23:11:24.205" v="2367" actId="478"/>
          <ac:spMkLst>
            <pc:docMk/>
            <pc:sldMk cId="243766137" sldId="267"/>
            <ac:spMk id="5" creationId="{1C6CEA2B-16D6-D641-9C78-B6601F9FA35C}"/>
          </ac:spMkLst>
        </pc:spChg>
        <pc:spChg chg="add mod">
          <ac:chgData name="Arun Das" userId="72a53b10-ca9e-4774-8741-d5300e7e3909" providerId="ADAL" clId="{17235D41-ED02-724B-A259-D2E70C217F54}" dt="2021-10-19T23:07:37.083" v="2302" actId="20577"/>
          <ac:spMkLst>
            <pc:docMk/>
            <pc:sldMk cId="243766137" sldId="267"/>
            <ac:spMk id="6" creationId="{B4CA254A-E374-2549-9067-B38474138D8D}"/>
          </ac:spMkLst>
        </pc:spChg>
        <pc:spChg chg="add mod">
          <ac:chgData name="Arun Das" userId="72a53b10-ca9e-4774-8741-d5300e7e3909" providerId="ADAL" clId="{17235D41-ED02-724B-A259-D2E70C217F54}" dt="2021-10-19T23:03:49.386" v="2184"/>
          <ac:spMkLst>
            <pc:docMk/>
            <pc:sldMk cId="243766137" sldId="267"/>
            <ac:spMk id="7" creationId="{C1766AF8-7F15-A44F-8B18-7DBE549E40E7}"/>
          </ac:spMkLst>
        </pc:spChg>
        <pc:spChg chg="add mod">
          <ac:chgData name="Arun Das" userId="72a53b10-ca9e-4774-8741-d5300e7e3909" providerId="ADAL" clId="{17235D41-ED02-724B-A259-D2E70C217F54}" dt="2021-10-19T23:03:49.386" v="2184"/>
          <ac:spMkLst>
            <pc:docMk/>
            <pc:sldMk cId="243766137" sldId="267"/>
            <ac:spMk id="8" creationId="{F247B5E2-C302-2941-86B8-83E529F1D8D7}"/>
          </ac:spMkLst>
        </pc:spChg>
        <pc:spChg chg="add del mod">
          <ac:chgData name="Arun Das" userId="72a53b10-ca9e-4774-8741-d5300e7e3909" providerId="ADAL" clId="{17235D41-ED02-724B-A259-D2E70C217F54}" dt="2021-10-19T23:11:24.205" v="2367" actId="478"/>
          <ac:spMkLst>
            <pc:docMk/>
            <pc:sldMk cId="243766137" sldId="267"/>
            <ac:spMk id="12" creationId="{BD9148C8-BE12-9B4F-A760-B2AFA025F75D}"/>
          </ac:spMkLst>
        </pc:spChg>
        <pc:spChg chg="add mod">
          <ac:chgData name="Arun Das" userId="72a53b10-ca9e-4774-8741-d5300e7e3909" providerId="ADAL" clId="{17235D41-ED02-724B-A259-D2E70C217F54}" dt="2021-10-19T23:05:55.437" v="2274" actId="20577"/>
          <ac:spMkLst>
            <pc:docMk/>
            <pc:sldMk cId="243766137" sldId="267"/>
            <ac:spMk id="13" creationId="{BC8166BD-90EC-6941-8574-5CC72E21A347}"/>
          </ac:spMkLst>
        </pc:spChg>
        <pc:spChg chg="add mod">
          <ac:chgData name="Arun Das" userId="72a53b10-ca9e-4774-8741-d5300e7e3909" providerId="ADAL" clId="{17235D41-ED02-724B-A259-D2E70C217F54}" dt="2021-10-19T23:03:49.386" v="2184"/>
          <ac:spMkLst>
            <pc:docMk/>
            <pc:sldMk cId="243766137" sldId="267"/>
            <ac:spMk id="14" creationId="{13CE6F03-7766-7E40-8D39-C9A60A968170}"/>
          </ac:spMkLst>
        </pc:spChg>
        <pc:spChg chg="mod">
          <ac:chgData name="Arun Das" userId="72a53b10-ca9e-4774-8741-d5300e7e3909" providerId="ADAL" clId="{17235D41-ED02-724B-A259-D2E70C217F54}" dt="2021-10-19T23:03:49.386" v="2184"/>
          <ac:spMkLst>
            <pc:docMk/>
            <pc:sldMk cId="243766137" sldId="267"/>
            <ac:spMk id="17" creationId="{133E7F67-EF47-5C47-ADCF-4F08D28A221D}"/>
          </ac:spMkLst>
        </pc:spChg>
        <pc:spChg chg="mod">
          <ac:chgData name="Arun Das" userId="72a53b10-ca9e-4774-8741-d5300e7e3909" providerId="ADAL" clId="{17235D41-ED02-724B-A259-D2E70C217F54}" dt="2021-10-19T23:03:49.386" v="2184"/>
          <ac:spMkLst>
            <pc:docMk/>
            <pc:sldMk cId="243766137" sldId="267"/>
            <ac:spMk id="18" creationId="{B81F29CA-6A88-1F49-B3FE-59B5B2F47BEF}"/>
          </ac:spMkLst>
        </pc:spChg>
        <pc:spChg chg="add mod">
          <ac:chgData name="Arun Das" userId="72a53b10-ca9e-4774-8741-d5300e7e3909" providerId="ADAL" clId="{17235D41-ED02-724B-A259-D2E70C217F54}" dt="2021-10-19T23:03:49.386" v="2184"/>
          <ac:spMkLst>
            <pc:docMk/>
            <pc:sldMk cId="243766137" sldId="267"/>
            <ac:spMk id="19" creationId="{83CDE964-138C-4D4B-A8D9-C82661188FD5}"/>
          </ac:spMkLst>
        </pc:spChg>
        <pc:spChg chg="add del mod">
          <ac:chgData name="Arun Das" userId="72a53b10-ca9e-4774-8741-d5300e7e3909" providerId="ADAL" clId="{17235D41-ED02-724B-A259-D2E70C217F54}" dt="2021-10-19T23:05:08.098" v="2220" actId="478"/>
          <ac:spMkLst>
            <pc:docMk/>
            <pc:sldMk cId="243766137" sldId="267"/>
            <ac:spMk id="22" creationId="{4DF231FE-E339-4A47-A557-CDE6A2A6BD09}"/>
          </ac:spMkLst>
        </pc:spChg>
        <pc:spChg chg="add mod">
          <ac:chgData name="Arun Das" userId="72a53b10-ca9e-4774-8741-d5300e7e3909" providerId="ADAL" clId="{17235D41-ED02-724B-A259-D2E70C217F54}" dt="2021-10-19T23:07:39.749" v="2304" actId="20577"/>
          <ac:spMkLst>
            <pc:docMk/>
            <pc:sldMk cId="243766137" sldId="267"/>
            <ac:spMk id="25" creationId="{DD9E2DCC-5765-E34C-9E35-8C5824A6D0EA}"/>
          </ac:spMkLst>
        </pc:spChg>
        <pc:spChg chg="add mod">
          <ac:chgData name="Arun Das" userId="72a53b10-ca9e-4774-8741-d5300e7e3909" providerId="ADAL" clId="{17235D41-ED02-724B-A259-D2E70C217F54}" dt="2021-10-19T23:11:39.898" v="2369" actId="1076"/>
          <ac:spMkLst>
            <pc:docMk/>
            <pc:sldMk cId="243766137" sldId="267"/>
            <ac:spMk id="31" creationId="{4A5514F3-8591-6648-B522-22338F449DC7}"/>
          </ac:spMkLst>
        </pc:spChg>
        <pc:spChg chg="add mod">
          <ac:chgData name="Arun Das" userId="72a53b10-ca9e-4774-8741-d5300e7e3909" providerId="ADAL" clId="{17235D41-ED02-724B-A259-D2E70C217F54}" dt="2021-10-19T23:11:24.853" v="2368"/>
          <ac:spMkLst>
            <pc:docMk/>
            <pc:sldMk cId="243766137" sldId="267"/>
            <ac:spMk id="36" creationId="{6083EC59-96FB-D345-B08B-D46835023D13}"/>
          </ac:spMkLst>
        </pc:spChg>
        <pc:spChg chg="add mod">
          <ac:chgData name="Arun Das" userId="72a53b10-ca9e-4774-8741-d5300e7e3909" providerId="ADAL" clId="{17235D41-ED02-724B-A259-D2E70C217F54}" dt="2021-10-19T23:27:38.641" v="3111"/>
          <ac:spMkLst>
            <pc:docMk/>
            <pc:sldMk cId="243766137" sldId="267"/>
            <ac:spMk id="37" creationId="{3AFA701B-4FA5-DD44-B5C8-75A364A9DC88}"/>
          </ac:spMkLst>
        </pc:spChg>
        <pc:grpChg chg="add mod">
          <ac:chgData name="Arun Das" userId="72a53b10-ca9e-4774-8741-d5300e7e3909" providerId="ADAL" clId="{17235D41-ED02-724B-A259-D2E70C217F54}" dt="2021-10-19T23:03:49.386" v="2184"/>
          <ac:grpSpMkLst>
            <pc:docMk/>
            <pc:sldMk cId="243766137" sldId="267"/>
            <ac:grpSpMk id="15" creationId="{EB3ED8D8-9958-9D4A-B5B4-E14D68BDB89C}"/>
          </ac:grpSpMkLst>
        </pc:grpChg>
        <pc:picChg chg="mod">
          <ac:chgData name="Arun Das" userId="72a53b10-ca9e-4774-8741-d5300e7e3909" providerId="ADAL" clId="{17235D41-ED02-724B-A259-D2E70C217F54}" dt="2021-10-19T23:03:49.386" v="2184"/>
          <ac:picMkLst>
            <pc:docMk/>
            <pc:sldMk cId="243766137" sldId="267"/>
            <ac:picMk id="16" creationId="{7925F4E1-6E12-6547-9670-ABF1EECD18A2}"/>
          </ac:picMkLst>
        </pc:picChg>
        <pc:cxnChg chg="add mod">
          <ac:chgData name="Arun Das" userId="72a53b10-ca9e-4774-8741-d5300e7e3909" providerId="ADAL" clId="{17235D41-ED02-724B-A259-D2E70C217F54}" dt="2021-10-19T23:11:24.205" v="2367" actId="478"/>
          <ac:cxnSpMkLst>
            <pc:docMk/>
            <pc:sldMk cId="243766137" sldId="267"/>
            <ac:cxnSpMk id="9" creationId="{B5408485-C3B1-FF4D-81FF-0F8F2B571B6E}"/>
          </ac:cxnSpMkLst>
        </pc:cxnChg>
        <pc:cxnChg chg="add mod">
          <ac:chgData name="Arun Das" userId="72a53b10-ca9e-4774-8741-d5300e7e3909" providerId="ADAL" clId="{17235D41-ED02-724B-A259-D2E70C217F54}" dt="2021-10-19T23:11:24.205" v="2367" actId="478"/>
          <ac:cxnSpMkLst>
            <pc:docMk/>
            <pc:sldMk cId="243766137" sldId="267"/>
            <ac:cxnSpMk id="10" creationId="{E7EF3DB5-5479-5042-83FF-7B49AC7A7E25}"/>
          </ac:cxnSpMkLst>
        </pc:cxnChg>
        <pc:cxnChg chg="add mod">
          <ac:chgData name="Arun Das" userId="72a53b10-ca9e-4774-8741-d5300e7e3909" providerId="ADAL" clId="{17235D41-ED02-724B-A259-D2E70C217F54}" dt="2021-10-19T23:06:37.824" v="2279" actId="14100"/>
          <ac:cxnSpMkLst>
            <pc:docMk/>
            <pc:sldMk cId="243766137" sldId="267"/>
            <ac:cxnSpMk id="11" creationId="{E5B91EBE-CFEC-3B46-BB93-E1701A7E9C8F}"/>
          </ac:cxnSpMkLst>
        </pc:cxnChg>
        <pc:cxnChg chg="add mod">
          <ac:chgData name="Arun Das" userId="72a53b10-ca9e-4774-8741-d5300e7e3909" providerId="ADAL" clId="{17235D41-ED02-724B-A259-D2E70C217F54}" dt="2021-10-19T23:06:37.824" v="2279" actId="14100"/>
          <ac:cxnSpMkLst>
            <pc:docMk/>
            <pc:sldMk cId="243766137" sldId="267"/>
            <ac:cxnSpMk id="27" creationId="{D71E4BD3-4283-174D-B567-E85FCFE1A810}"/>
          </ac:cxnSpMkLst>
        </pc:cxnChg>
      </pc:sldChg>
      <pc:sldChg chg="addSp delSp modSp add mod">
        <pc:chgData name="Arun Das" userId="72a53b10-ca9e-4774-8741-d5300e7e3909" providerId="ADAL" clId="{17235D41-ED02-724B-A259-D2E70C217F54}" dt="2021-10-19T23:27:38.641" v="3111"/>
        <pc:sldMkLst>
          <pc:docMk/>
          <pc:sldMk cId="1493650191" sldId="268"/>
        </pc:sldMkLst>
        <pc:spChg chg="mod">
          <ac:chgData name="Arun Das" userId="72a53b10-ca9e-4774-8741-d5300e7e3909" providerId="ADAL" clId="{17235D41-ED02-724B-A259-D2E70C217F54}" dt="2021-10-19T23:13:13.060" v="2440" actId="20577"/>
          <ac:spMkLst>
            <pc:docMk/>
            <pc:sldMk cId="1493650191" sldId="268"/>
            <ac:spMk id="2" creationId="{37D47062-453F-5444-AD5D-7EAC517C09B8}"/>
          </ac:spMkLst>
        </pc:spChg>
        <pc:spChg chg="mod">
          <ac:chgData name="Arun Das" userId="72a53b10-ca9e-4774-8741-d5300e7e3909" providerId="ADAL" clId="{17235D41-ED02-724B-A259-D2E70C217F54}" dt="2021-10-19T23:12:07.555" v="2375" actId="20577"/>
          <ac:spMkLst>
            <pc:docMk/>
            <pc:sldMk cId="1493650191" sldId="268"/>
            <ac:spMk id="4" creationId="{7C234521-F897-9646-9057-B704A640D5E5}"/>
          </ac:spMkLst>
        </pc:spChg>
        <pc:spChg chg="mod">
          <ac:chgData name="Arun Das" userId="72a53b10-ca9e-4774-8741-d5300e7e3909" providerId="ADAL" clId="{17235D41-ED02-724B-A259-D2E70C217F54}" dt="2021-10-19T23:12:19.502" v="2418" actId="1037"/>
          <ac:spMkLst>
            <pc:docMk/>
            <pc:sldMk cId="1493650191" sldId="268"/>
            <ac:spMk id="5" creationId="{1C6CEA2B-16D6-D641-9C78-B6601F9FA35C}"/>
          </ac:spMkLst>
        </pc:spChg>
        <pc:spChg chg="mod">
          <ac:chgData name="Arun Das" userId="72a53b10-ca9e-4774-8741-d5300e7e3909" providerId="ADAL" clId="{17235D41-ED02-724B-A259-D2E70C217F54}" dt="2021-10-19T23:12:19.502" v="2418" actId="1037"/>
          <ac:spMkLst>
            <pc:docMk/>
            <pc:sldMk cId="1493650191" sldId="268"/>
            <ac:spMk id="6" creationId="{B4CA254A-E374-2549-9067-B38474138D8D}"/>
          </ac:spMkLst>
        </pc:spChg>
        <pc:spChg chg="mod">
          <ac:chgData name="Arun Das" userId="72a53b10-ca9e-4774-8741-d5300e7e3909" providerId="ADAL" clId="{17235D41-ED02-724B-A259-D2E70C217F54}" dt="2021-10-19T23:12:48.859" v="2432" actId="1037"/>
          <ac:spMkLst>
            <pc:docMk/>
            <pc:sldMk cId="1493650191" sldId="268"/>
            <ac:spMk id="7" creationId="{C1766AF8-7F15-A44F-8B18-7DBE549E40E7}"/>
          </ac:spMkLst>
        </pc:spChg>
        <pc:spChg chg="mod">
          <ac:chgData name="Arun Das" userId="72a53b10-ca9e-4774-8741-d5300e7e3909" providerId="ADAL" clId="{17235D41-ED02-724B-A259-D2E70C217F54}" dt="2021-10-19T23:12:48.859" v="2432" actId="1037"/>
          <ac:spMkLst>
            <pc:docMk/>
            <pc:sldMk cId="1493650191" sldId="268"/>
            <ac:spMk id="8" creationId="{F247B5E2-C302-2941-86B8-83E529F1D8D7}"/>
          </ac:spMkLst>
        </pc:spChg>
        <pc:spChg chg="del mod">
          <ac:chgData name="Arun Das" userId="72a53b10-ca9e-4774-8741-d5300e7e3909" providerId="ADAL" clId="{17235D41-ED02-724B-A259-D2E70C217F54}" dt="2021-10-19T23:10:15.908" v="2332" actId="478"/>
          <ac:spMkLst>
            <pc:docMk/>
            <pc:sldMk cId="1493650191" sldId="268"/>
            <ac:spMk id="12" creationId="{BD9148C8-BE12-9B4F-A760-B2AFA025F75D}"/>
          </ac:spMkLst>
        </pc:spChg>
        <pc:spChg chg="mod">
          <ac:chgData name="Arun Das" userId="72a53b10-ca9e-4774-8741-d5300e7e3909" providerId="ADAL" clId="{17235D41-ED02-724B-A259-D2E70C217F54}" dt="2021-10-19T23:12:19.502" v="2418" actId="1037"/>
          <ac:spMkLst>
            <pc:docMk/>
            <pc:sldMk cId="1493650191" sldId="268"/>
            <ac:spMk id="13" creationId="{BC8166BD-90EC-6941-8574-5CC72E21A347}"/>
          </ac:spMkLst>
        </pc:spChg>
        <pc:spChg chg="mod">
          <ac:chgData name="Arun Das" userId="72a53b10-ca9e-4774-8741-d5300e7e3909" providerId="ADAL" clId="{17235D41-ED02-724B-A259-D2E70C217F54}" dt="2021-10-19T23:12:48.859" v="2432" actId="1037"/>
          <ac:spMkLst>
            <pc:docMk/>
            <pc:sldMk cId="1493650191" sldId="268"/>
            <ac:spMk id="14" creationId="{13CE6F03-7766-7E40-8D39-C9A60A968170}"/>
          </ac:spMkLst>
        </pc:spChg>
        <pc:spChg chg="mod">
          <ac:chgData name="Arun Das" userId="72a53b10-ca9e-4774-8741-d5300e7e3909" providerId="ADAL" clId="{17235D41-ED02-724B-A259-D2E70C217F54}" dt="2021-10-19T23:12:48.859" v="2432" actId="1037"/>
          <ac:spMkLst>
            <pc:docMk/>
            <pc:sldMk cId="1493650191" sldId="268"/>
            <ac:spMk id="19" creationId="{83CDE964-138C-4D4B-A8D9-C82661188FD5}"/>
          </ac:spMkLst>
        </pc:spChg>
        <pc:spChg chg="add mod">
          <ac:chgData name="Arun Das" userId="72a53b10-ca9e-4774-8741-d5300e7e3909" providerId="ADAL" clId="{17235D41-ED02-724B-A259-D2E70C217F54}" dt="2021-10-19T23:27:38.641" v="3111"/>
          <ac:spMkLst>
            <pc:docMk/>
            <pc:sldMk cId="1493650191" sldId="268"/>
            <ac:spMk id="23" creationId="{205541E6-41C4-964B-9733-A3821F7CE56A}"/>
          </ac:spMkLst>
        </pc:spChg>
        <pc:spChg chg="mod">
          <ac:chgData name="Arun Das" userId="72a53b10-ca9e-4774-8741-d5300e7e3909" providerId="ADAL" clId="{17235D41-ED02-724B-A259-D2E70C217F54}" dt="2021-10-19T23:12:19.502" v="2418" actId="1037"/>
          <ac:spMkLst>
            <pc:docMk/>
            <pc:sldMk cId="1493650191" sldId="268"/>
            <ac:spMk id="25" creationId="{DD9E2DCC-5765-E34C-9E35-8C5824A6D0EA}"/>
          </ac:spMkLst>
        </pc:spChg>
        <pc:spChg chg="add mod">
          <ac:chgData name="Arun Das" userId="72a53b10-ca9e-4774-8741-d5300e7e3909" providerId="ADAL" clId="{17235D41-ED02-724B-A259-D2E70C217F54}" dt="2021-10-19T23:12:42.823" v="2429" actId="1035"/>
          <ac:spMkLst>
            <pc:docMk/>
            <pc:sldMk cId="1493650191" sldId="268"/>
            <ac:spMk id="28" creationId="{AC8D47EC-8ADE-A641-9C64-F1404C2B8E64}"/>
          </ac:spMkLst>
        </pc:spChg>
        <pc:spChg chg="add mod">
          <ac:chgData name="Arun Das" userId="72a53b10-ca9e-4774-8741-d5300e7e3909" providerId="ADAL" clId="{17235D41-ED02-724B-A259-D2E70C217F54}" dt="2021-10-19T23:12:42.823" v="2429" actId="1035"/>
          <ac:spMkLst>
            <pc:docMk/>
            <pc:sldMk cId="1493650191" sldId="268"/>
            <ac:spMk id="29" creationId="{4A593879-AF85-7D41-8810-8E9B3F8CE8B7}"/>
          </ac:spMkLst>
        </pc:spChg>
        <pc:spChg chg="mod">
          <ac:chgData name="Arun Das" userId="72a53b10-ca9e-4774-8741-d5300e7e3909" providerId="ADAL" clId="{17235D41-ED02-724B-A259-D2E70C217F54}" dt="2021-10-19T23:12:19.502" v="2418" actId="1037"/>
          <ac:spMkLst>
            <pc:docMk/>
            <pc:sldMk cId="1493650191" sldId="268"/>
            <ac:spMk id="31" creationId="{4A5514F3-8591-6648-B522-22338F449DC7}"/>
          </ac:spMkLst>
        </pc:spChg>
        <pc:grpChg chg="mod">
          <ac:chgData name="Arun Das" userId="72a53b10-ca9e-4774-8741-d5300e7e3909" providerId="ADAL" clId="{17235D41-ED02-724B-A259-D2E70C217F54}" dt="2021-10-19T23:12:19.502" v="2418" actId="1037"/>
          <ac:grpSpMkLst>
            <pc:docMk/>
            <pc:sldMk cId="1493650191" sldId="268"/>
            <ac:grpSpMk id="15" creationId="{EB3ED8D8-9958-9D4A-B5B4-E14D68BDB89C}"/>
          </ac:grpSpMkLst>
        </pc:grpChg>
        <pc:cxnChg chg="mod">
          <ac:chgData name="Arun Das" userId="72a53b10-ca9e-4774-8741-d5300e7e3909" providerId="ADAL" clId="{17235D41-ED02-724B-A259-D2E70C217F54}" dt="2021-10-19T23:12:19.502" v="2418" actId="1037"/>
          <ac:cxnSpMkLst>
            <pc:docMk/>
            <pc:sldMk cId="1493650191" sldId="268"/>
            <ac:cxnSpMk id="9" creationId="{B5408485-C3B1-FF4D-81FF-0F8F2B571B6E}"/>
          </ac:cxnSpMkLst>
        </pc:cxnChg>
        <pc:cxnChg chg="mod">
          <ac:chgData name="Arun Das" userId="72a53b10-ca9e-4774-8741-d5300e7e3909" providerId="ADAL" clId="{17235D41-ED02-724B-A259-D2E70C217F54}" dt="2021-10-19T23:12:19.502" v="2418" actId="1037"/>
          <ac:cxnSpMkLst>
            <pc:docMk/>
            <pc:sldMk cId="1493650191" sldId="268"/>
            <ac:cxnSpMk id="10" creationId="{E7EF3DB5-5479-5042-83FF-7B49AC7A7E25}"/>
          </ac:cxnSpMkLst>
        </pc:cxnChg>
        <pc:cxnChg chg="mod">
          <ac:chgData name="Arun Das" userId="72a53b10-ca9e-4774-8741-d5300e7e3909" providerId="ADAL" clId="{17235D41-ED02-724B-A259-D2E70C217F54}" dt="2021-10-19T23:12:19.502" v="2418" actId="1037"/>
          <ac:cxnSpMkLst>
            <pc:docMk/>
            <pc:sldMk cId="1493650191" sldId="268"/>
            <ac:cxnSpMk id="11" creationId="{E5B91EBE-CFEC-3B46-BB93-E1701A7E9C8F}"/>
          </ac:cxnSpMkLst>
        </pc:cxnChg>
        <pc:cxnChg chg="add mod">
          <ac:chgData name="Arun Das" userId="72a53b10-ca9e-4774-8741-d5300e7e3909" providerId="ADAL" clId="{17235D41-ED02-724B-A259-D2E70C217F54}" dt="2021-10-19T23:12:42.823" v="2429" actId="1035"/>
          <ac:cxnSpMkLst>
            <pc:docMk/>
            <pc:sldMk cId="1493650191" sldId="268"/>
            <ac:cxnSpMk id="26" creationId="{8F635726-EC96-FA46-971C-923139EF4E59}"/>
          </ac:cxnSpMkLst>
        </pc:cxnChg>
        <pc:cxnChg chg="mod">
          <ac:chgData name="Arun Das" userId="72a53b10-ca9e-4774-8741-d5300e7e3909" providerId="ADAL" clId="{17235D41-ED02-724B-A259-D2E70C217F54}" dt="2021-10-19T23:12:48.859" v="2432" actId="1037"/>
          <ac:cxnSpMkLst>
            <pc:docMk/>
            <pc:sldMk cId="1493650191" sldId="268"/>
            <ac:cxnSpMk id="27" creationId="{D71E4BD3-4283-174D-B567-E85FCFE1A810}"/>
          </ac:cxnSpMkLst>
        </pc:cxnChg>
      </pc:sldChg>
      <pc:sldChg chg="new del">
        <pc:chgData name="Arun Das" userId="72a53b10-ca9e-4774-8741-d5300e7e3909" providerId="ADAL" clId="{17235D41-ED02-724B-A259-D2E70C217F54}" dt="2021-10-19T23:08:57.309" v="2319" actId="680"/>
        <pc:sldMkLst>
          <pc:docMk/>
          <pc:sldMk cId="3787312468" sldId="268"/>
        </pc:sldMkLst>
      </pc:sldChg>
      <pc:sldChg chg="addSp delSp modSp new mod">
        <pc:chgData name="Arun Das" userId="72a53b10-ca9e-4774-8741-d5300e7e3909" providerId="ADAL" clId="{17235D41-ED02-724B-A259-D2E70C217F54}" dt="2021-10-19T23:27:38.641" v="3111"/>
        <pc:sldMkLst>
          <pc:docMk/>
          <pc:sldMk cId="762559979" sldId="269"/>
        </pc:sldMkLst>
        <pc:spChg chg="mod">
          <ac:chgData name="Arun Das" userId="72a53b10-ca9e-4774-8741-d5300e7e3909" providerId="ADAL" clId="{17235D41-ED02-724B-A259-D2E70C217F54}" dt="2021-10-19T23:13:26.960" v="2456" actId="20577"/>
          <ac:spMkLst>
            <pc:docMk/>
            <pc:sldMk cId="762559979" sldId="269"/>
            <ac:spMk id="2" creationId="{965A8F06-6CB1-D443-B3A7-5754D90ABA2C}"/>
          </ac:spMkLst>
        </pc:spChg>
        <pc:spChg chg="del mod">
          <ac:chgData name="Arun Das" userId="72a53b10-ca9e-4774-8741-d5300e7e3909" providerId="ADAL" clId="{17235D41-ED02-724B-A259-D2E70C217F54}" dt="2021-10-19T23:17:30.911" v="2877" actId="478"/>
          <ac:spMkLst>
            <pc:docMk/>
            <pc:sldMk cId="762559979" sldId="269"/>
            <ac:spMk id="3" creationId="{F507120D-B75D-E844-BE5A-58F488040818}"/>
          </ac:spMkLst>
        </pc:spChg>
        <pc:spChg chg="add del mod">
          <ac:chgData name="Arun Das" userId="72a53b10-ca9e-4774-8741-d5300e7e3909" providerId="ADAL" clId="{17235D41-ED02-724B-A259-D2E70C217F54}" dt="2021-10-19T23:17:32.712" v="2878" actId="478"/>
          <ac:spMkLst>
            <pc:docMk/>
            <pc:sldMk cId="762559979" sldId="269"/>
            <ac:spMk id="7" creationId="{ABF3C4C2-5367-7D41-9B60-77E7949B68EF}"/>
          </ac:spMkLst>
        </pc:spChg>
        <pc:spChg chg="add mod">
          <ac:chgData name="Arun Das" userId="72a53b10-ca9e-4774-8741-d5300e7e3909" providerId="ADAL" clId="{17235D41-ED02-724B-A259-D2E70C217F54}" dt="2021-10-19T23:21:33.782" v="2925" actId="1076"/>
          <ac:spMkLst>
            <pc:docMk/>
            <pc:sldMk cId="762559979" sldId="269"/>
            <ac:spMk id="8" creationId="{78A647A4-C5A5-3042-9ED4-16A56F7ED225}"/>
          </ac:spMkLst>
        </pc:spChg>
        <pc:spChg chg="add mod">
          <ac:chgData name="Arun Das" userId="72a53b10-ca9e-4774-8741-d5300e7e3909" providerId="ADAL" clId="{17235D41-ED02-724B-A259-D2E70C217F54}" dt="2021-10-19T23:27:38.641" v="3111"/>
          <ac:spMkLst>
            <pc:docMk/>
            <pc:sldMk cId="762559979" sldId="269"/>
            <ac:spMk id="9" creationId="{3394CC8C-C58C-F74C-A560-F0340122FE9F}"/>
          </ac:spMkLst>
        </pc:spChg>
        <pc:graphicFrameChg chg="add del">
          <ac:chgData name="Arun Das" userId="72a53b10-ca9e-4774-8741-d5300e7e3909" providerId="ADAL" clId="{17235D41-ED02-724B-A259-D2E70C217F54}" dt="2021-10-19T23:16:56.111" v="2845" actId="3680"/>
          <ac:graphicFrameMkLst>
            <pc:docMk/>
            <pc:sldMk cId="762559979" sldId="269"/>
            <ac:graphicFrameMk id="4" creationId="{E27D6ED9-4451-1147-B845-A33134A5FCA3}"/>
          </ac:graphicFrameMkLst>
        </pc:graphicFrameChg>
        <pc:graphicFrameChg chg="add mod modGraphic">
          <ac:chgData name="Arun Das" userId="72a53b10-ca9e-4774-8741-d5300e7e3909" providerId="ADAL" clId="{17235D41-ED02-724B-A259-D2E70C217F54}" dt="2021-10-19T23:27:14.450" v="3110" actId="1036"/>
          <ac:graphicFrameMkLst>
            <pc:docMk/>
            <pc:sldMk cId="762559979" sldId="269"/>
            <ac:graphicFrameMk id="5" creationId="{20AD850E-CB2E-3440-A1ED-0A0F86A29592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E8CE8-1268-0D4D-B630-985A7B14906A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14A87-4EBD-B746-8F10-7E5429E77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513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5F846-A229-4D46-A682-D324386B10A3}" type="datetime1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057EE-F09D-F04F-8326-60F417A2636D}" type="datetime1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A95EE-6652-D84B-962A-AA2AE73349E5}" type="datetime1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4D275-8E5B-B449-A3C8-1225487509B7}" type="datetime1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C7113-3492-804B-B9C0-5BB428EC7AE8}" type="datetime1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14B0C-B645-D141-B59A-E6C2FDE7F112}" type="datetime1">
              <a:rPr lang="en-US" smtClean="0"/>
              <a:t>10/20/21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4A25-CA08-4248-B1AF-00A0307454AA}" type="datetime1">
              <a:rPr lang="en-US" smtClean="0"/>
              <a:t>10/20/21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CAE9A-AFAF-F945-8ACE-4A603B8A8590}" type="datetime1">
              <a:rPr lang="en-US" smtClean="0"/>
              <a:t>10/20/21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6D82A-943D-E74D-A155-346FE774F4C0}" type="datetime1">
              <a:rPr lang="en-US" smtClean="0"/>
              <a:t>10/20/21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4BA50-9DD9-C149-9597-2FC567CF019D}" type="datetime1">
              <a:rPr lang="en-US" smtClean="0"/>
              <a:t>10/20/21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FF4F-ECC5-3D4B-A652-EEC435275837}" type="datetime1">
              <a:rPr lang="en-US" smtClean="0"/>
              <a:t>10/20/21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AC0A2-5064-8D41-AA0B-AD1D0C6A6D88}" type="datetime1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s.google.com/machine-learning/glossary#hidden_layer" TargetMode="External"/><Relationship Id="rId13" Type="http://schemas.openxmlformats.org/officeDocument/2006/relationships/hyperlink" Target="https://developers.google.com/machine-learning/glossary#activation_function" TargetMode="External"/><Relationship Id="rId3" Type="http://schemas.openxmlformats.org/officeDocument/2006/relationships/hyperlink" Target="https://developers.google.com/machine-learning/glossary#gradient" TargetMode="External"/><Relationship Id="rId7" Type="http://schemas.openxmlformats.org/officeDocument/2006/relationships/hyperlink" Target="https://developers.google.com/machine-learning/glossary#batch" TargetMode="External"/><Relationship Id="rId12" Type="http://schemas.openxmlformats.org/officeDocument/2006/relationships/hyperlink" Target="https://developers.google.com/machine-learning/glossary#output_layer" TargetMode="External"/><Relationship Id="rId2" Type="http://schemas.openxmlformats.org/officeDocument/2006/relationships/hyperlink" Target="https://developers.google.com/machine-learning/glossary#iter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s.google.com/machine-learning/glossary#sigmoid_function" TargetMode="External"/><Relationship Id="rId11" Type="http://schemas.openxmlformats.org/officeDocument/2006/relationships/hyperlink" Target="https://developers.google.com/machine-learning/glossary#input_layer" TargetMode="External"/><Relationship Id="rId5" Type="http://schemas.openxmlformats.org/officeDocument/2006/relationships/hyperlink" Target="https://developers.google.com/machine-learning/glossary#ReLU" TargetMode="External"/><Relationship Id="rId10" Type="http://schemas.openxmlformats.org/officeDocument/2006/relationships/hyperlink" Target="https://developers.google.com/machine-learning/glossary#neural_network" TargetMode="External"/><Relationship Id="rId4" Type="http://schemas.openxmlformats.org/officeDocument/2006/relationships/hyperlink" Target="https://developers.google.com/machine-learning/glossary#model_training" TargetMode="External"/><Relationship Id="rId9" Type="http://schemas.openxmlformats.org/officeDocument/2006/relationships/hyperlink" Target="https://developers.google.com/machine-learning/glossary#node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hyperlink" Target="https://monkeylearn.com/sentiment-analysis-online/" TargetMode="Externa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hyperlink" Target="https://www.nytimes.com/interactive/2020/11/21/science/artificial-intelligence-fake-people-faces.html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hyperlink" Target="https://www.forbes.com/sites/robtoews/2021/10/03/alphafold-is-the-most-important-achievement-in-ai-ever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Introduction to Deep Learning with Tensorflow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Week 10, Day 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80416-8C3D-264E-A507-6DBCD5224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D5CB1-3B81-1346-96CE-C3DC20FF8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4D198-B2BA-4743-A15A-7A5661AB4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It is important to visualize some samples from the dataset. This allows us to verify the data as well as visually inspect the differences between different classes in the dataset.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4AE356-4B7C-EF48-AFBA-D866ABC211D3}"/>
              </a:ext>
            </a:extLst>
          </p:cNvPr>
          <p:cNvSpPr txBox="1"/>
          <p:nvPr/>
        </p:nvSpPr>
        <p:spPr>
          <a:xfrm>
            <a:off x="960699" y="4201609"/>
            <a:ext cx="3084499" cy="116955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plt.figure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b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plt.imshow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train_images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[0])</a:t>
            </a:r>
            <a:b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plt.colorbar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b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plt.grid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(False)</a:t>
            </a:r>
            <a:b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plt.show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98A53-3D63-8547-A3AE-5F76A154D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942" y="3116334"/>
            <a:ext cx="3962400" cy="33401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68802E-1E69-2741-90C1-61F63BE16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37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447A3B95-A3D8-A149-9074-EF8905AA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E0B1D8-EEE0-F347-B64E-6B8D97B85437}"/>
              </a:ext>
            </a:extLst>
          </p:cNvPr>
          <p:cNvSpPr txBox="1"/>
          <p:nvPr/>
        </p:nvSpPr>
        <p:spPr>
          <a:xfrm>
            <a:off x="2694115" y="5432938"/>
            <a:ext cx="9409747" cy="138499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model =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tf.keras.Sequential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([</a:t>
            </a:r>
          </a:p>
          <a:p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tf.keras.layers.Dense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(128, activation='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relu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’,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input_shape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=(784,)),</a:t>
            </a: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tf.keras.layers.Dense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(10, activation='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softmax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’)</a:t>
            </a:r>
          </a:p>
          <a:p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4EA5E08-846A-E74E-A2B7-12FAA07172AF}"/>
              </a:ext>
            </a:extLst>
          </p:cNvPr>
          <p:cNvSpPr/>
          <p:nvPr/>
        </p:nvSpPr>
        <p:spPr>
          <a:xfrm>
            <a:off x="3028364" y="1837748"/>
            <a:ext cx="295329" cy="27926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Layer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97FDEA-76C7-8E46-8B64-45FEFAE85340}"/>
              </a:ext>
            </a:extLst>
          </p:cNvPr>
          <p:cNvSpPr/>
          <p:nvPr/>
        </p:nvSpPr>
        <p:spPr>
          <a:xfrm>
            <a:off x="4049542" y="2691038"/>
            <a:ext cx="154680" cy="10896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075F33-3A7F-F944-92C5-2679D5B34715}"/>
              </a:ext>
            </a:extLst>
          </p:cNvPr>
          <p:cNvSpPr txBox="1"/>
          <p:nvPr/>
        </p:nvSpPr>
        <p:spPr>
          <a:xfrm>
            <a:off x="3650886" y="2309349"/>
            <a:ext cx="9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Softmax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EBE798A-B983-4947-B347-DACBAF893200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1737344" y="3234061"/>
            <a:ext cx="3271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6E9D8C1-3B61-EA4B-A59F-B85274B4EEF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359866" y="3234061"/>
            <a:ext cx="66849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88E7695-7D05-FB4F-B374-88C1D013A4D5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3323693" y="3234061"/>
            <a:ext cx="725849" cy="18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AD2EB14-C96D-E14B-A2CA-0AFBE9DBB58F}"/>
              </a:ext>
            </a:extLst>
          </p:cNvPr>
          <p:cNvSpPr txBox="1"/>
          <p:nvPr/>
        </p:nvSpPr>
        <p:spPr>
          <a:xfrm>
            <a:off x="2920536" y="477362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C1EF0C-F1FE-1D4A-B149-5765A826B6FE}"/>
              </a:ext>
            </a:extLst>
          </p:cNvPr>
          <p:cNvSpPr txBox="1"/>
          <p:nvPr/>
        </p:nvSpPr>
        <p:spPr>
          <a:xfrm>
            <a:off x="3928040" y="380305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81F728A-82FA-3349-B626-DB2D872B6226}"/>
              </a:ext>
            </a:extLst>
          </p:cNvPr>
          <p:cNvGrpSpPr/>
          <p:nvPr/>
        </p:nvGrpSpPr>
        <p:grpSpPr>
          <a:xfrm>
            <a:off x="584651" y="2834011"/>
            <a:ext cx="1152693" cy="1169432"/>
            <a:chOff x="6806775" y="3306976"/>
            <a:chExt cx="1152693" cy="1169432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62DC97E4-80A2-FD44-9B4B-DD97CCB56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33968" y="3306976"/>
              <a:ext cx="825500" cy="80010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F0ED4DB-7588-8D46-A367-7C4F15CB4AA2}"/>
                </a:ext>
              </a:extLst>
            </p:cNvPr>
            <p:cNvSpPr txBox="1"/>
            <p:nvPr/>
          </p:nvSpPr>
          <p:spPr>
            <a:xfrm>
              <a:off x="7337366" y="410707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28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1E7251C-CC3C-264D-80E0-1F50B01D974B}"/>
                </a:ext>
              </a:extLst>
            </p:cNvPr>
            <p:cNvSpPr txBox="1"/>
            <p:nvPr/>
          </p:nvSpPr>
          <p:spPr>
            <a:xfrm>
              <a:off x="6806775" y="352236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28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9BB0606-A4E4-B143-99F1-DCB7D6026DB4}"/>
              </a:ext>
            </a:extLst>
          </p:cNvPr>
          <p:cNvSpPr txBox="1"/>
          <p:nvPr/>
        </p:nvSpPr>
        <p:spPr>
          <a:xfrm>
            <a:off x="4257975" y="3049395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Ankle Boot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A1E0F07-6F38-2C4A-8A52-175C67665FC4}"/>
              </a:ext>
            </a:extLst>
          </p:cNvPr>
          <p:cNvSpPr txBox="1"/>
          <p:nvPr/>
        </p:nvSpPr>
        <p:spPr>
          <a:xfrm>
            <a:off x="2480063" y="1370573"/>
            <a:ext cx="1416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 Layer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C31B739-1B11-9C48-802C-A424FB3736C7}"/>
              </a:ext>
            </a:extLst>
          </p:cNvPr>
          <p:cNvSpPr/>
          <p:nvPr/>
        </p:nvSpPr>
        <p:spPr>
          <a:xfrm>
            <a:off x="2064537" y="1450052"/>
            <a:ext cx="295329" cy="35680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INPUT</a:t>
            </a:r>
            <a:r>
              <a:rPr lang="en-US" dirty="0">
                <a:solidFill>
                  <a:schemeClr val="tx1"/>
                </a:solidFill>
              </a:rPr>
              <a:t>: Flattened Image (1x784)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19FCBF7-5C0C-524D-AD9A-B9A8B2C00248}"/>
              </a:ext>
            </a:extLst>
          </p:cNvPr>
          <p:cNvSpPr txBox="1"/>
          <p:nvPr/>
        </p:nvSpPr>
        <p:spPr>
          <a:xfrm>
            <a:off x="1237336" y="506662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 [784 x 128 ]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1F2F3AC-2902-3D49-8F9E-956132B3BBCD}"/>
              </a:ext>
            </a:extLst>
          </p:cNvPr>
          <p:cNvSpPr txBox="1"/>
          <p:nvPr/>
        </p:nvSpPr>
        <p:spPr>
          <a:xfrm>
            <a:off x="3421853" y="4321874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 [128 x 10 ]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12C8BAB3-4F23-A24C-8350-FB3EA95759F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Step 3: Design the Deep Learning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827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7C721-F05F-7548-9585-3E7600681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Train the Deep Learning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7025F-86B1-F144-BAD4-458A3CC4A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9529119" cy="1745478"/>
          </a:xfrm>
          <a:ln>
            <a:solidFill>
              <a:schemeClr val="accent2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model.compile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(optimizer='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adam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’,</a:t>
            </a:r>
          </a:p>
          <a:p>
            <a:pPr marL="0" indent="0">
              <a:buNone/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loss=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tf.keras.losses.SparseCategoricalCrossentropy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from_logits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=False),</a:t>
            </a:r>
          </a:p>
          <a:p>
            <a:pPr marL="0" indent="0">
              <a:buNone/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metrics=['accuracy’])</a:t>
            </a:r>
          </a:p>
          <a:p>
            <a:pPr marL="0" indent="0">
              <a:buNone/>
            </a:pPr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model.fit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train_images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train_labels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epochs=10)</a:t>
            </a:r>
          </a:p>
          <a:p>
            <a:pPr marL="0" indent="0">
              <a:buNone/>
            </a:pPr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55A25-E9C8-4E4F-8FB3-3881B4992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285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0C7BD-C284-CB42-983E-5A99CF1B5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Evaluate the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423730-AA3E-8C46-97CB-DEB1C092B3D8}"/>
              </a:ext>
            </a:extLst>
          </p:cNvPr>
          <p:cNvSpPr txBox="1"/>
          <p:nvPr/>
        </p:nvSpPr>
        <p:spPr>
          <a:xfrm>
            <a:off x="838200" y="2999788"/>
            <a:ext cx="10131951" cy="267765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test_loss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test_acc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model.evaluate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test_images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test_labels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verbose=2)</a:t>
            </a:r>
          </a:p>
          <a:p>
            <a:b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print('\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nTest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accuracy:',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test_acc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0</a:t>
            </a:r>
          </a:p>
          <a:p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plt.figure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figsize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=(6,3))</a:t>
            </a:r>
          </a:p>
          <a:p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plt.subplot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(1,2,1)</a:t>
            </a:r>
          </a:p>
          <a:p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plot_image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predictions[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],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test_labels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test_images.reshape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(-1, 28,28))</a:t>
            </a:r>
          </a:p>
          <a:p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plt.subplot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(1,2,2)</a:t>
            </a:r>
          </a:p>
          <a:p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plot_value_array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predictions[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],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test_labels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plt.show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DC2D27-6A6F-EB4E-9F12-17AEB6876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8917" y="365125"/>
            <a:ext cx="3656858" cy="195575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54705-4385-4F47-BC61-558846A1F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971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7062-453F-5444-AD5D-7EAC517C0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/>
              <a:t>New Model Architectures (Steps 3,4 &amp; 5)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234521-F897-9646-9057-B704A640D5E5}"/>
              </a:ext>
            </a:extLst>
          </p:cNvPr>
          <p:cNvSpPr txBox="1"/>
          <p:nvPr/>
        </p:nvSpPr>
        <p:spPr>
          <a:xfrm>
            <a:off x="228311" y="5103338"/>
            <a:ext cx="7554917" cy="138499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model =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tf.keras.Sequential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([</a:t>
            </a:r>
          </a:p>
          <a:p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tf.keras.layers.Dense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(128, activation='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relu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’,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input_shape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=(784,)),</a:t>
            </a:r>
          </a:p>
          <a:p>
            <a:r>
              <a:rPr lang="en-US" sz="1400" b="1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tf.keras.layers.Dense</a:t>
            </a:r>
            <a:r>
              <a:rPr lang="en-US" sz="1400" b="1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(64, activation='</a:t>
            </a:r>
            <a:r>
              <a:rPr lang="en-US" sz="1400" b="1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relu</a:t>
            </a:r>
            <a:r>
              <a:rPr lang="en-US" sz="1400" b="1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’),</a:t>
            </a:r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tf.keras.layers.Dense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(10, activation='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softmax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</a:t>
            </a: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</a:t>
            </a:r>
          </a:p>
          <a:p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CA254A-E374-2549-9067-B38474138D8D}"/>
              </a:ext>
            </a:extLst>
          </p:cNvPr>
          <p:cNvSpPr/>
          <p:nvPr/>
        </p:nvSpPr>
        <p:spPr>
          <a:xfrm>
            <a:off x="8879780" y="2310713"/>
            <a:ext cx="295329" cy="27926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Layer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766AF8-7F15-A44F-8B18-7DBE549E40E7}"/>
              </a:ext>
            </a:extLst>
          </p:cNvPr>
          <p:cNvSpPr/>
          <p:nvPr/>
        </p:nvSpPr>
        <p:spPr>
          <a:xfrm>
            <a:off x="10271666" y="3164003"/>
            <a:ext cx="154680" cy="10896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47B5E2-C302-2941-86B8-83E529F1D8D7}"/>
              </a:ext>
            </a:extLst>
          </p:cNvPr>
          <p:cNvSpPr txBox="1"/>
          <p:nvPr/>
        </p:nvSpPr>
        <p:spPr>
          <a:xfrm>
            <a:off x="9873010" y="2782314"/>
            <a:ext cx="9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Softmax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5408485-C3B1-FF4D-81FF-0F8F2B571B6E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7959468" y="3707026"/>
            <a:ext cx="3271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7EF3DB5-5479-5042-83FF-7B49AC7A7E25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8581990" y="3707026"/>
            <a:ext cx="29779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B91EBE-CFEC-3B46-BB93-E1701A7E9C8F}"/>
              </a:ext>
            </a:extLst>
          </p:cNvPr>
          <p:cNvCxnSpPr>
            <a:cxnSpLocks/>
            <a:stCxn id="6" idx="3"/>
            <a:endCxn id="25" idx="1"/>
          </p:cNvCxnSpPr>
          <p:nvPr/>
        </p:nvCxnSpPr>
        <p:spPr>
          <a:xfrm flipV="1">
            <a:off x="9175109" y="3707025"/>
            <a:ext cx="29607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8166BD-90EC-6941-8574-5CC72E21A347}"/>
              </a:ext>
            </a:extLst>
          </p:cNvPr>
          <p:cNvSpPr txBox="1"/>
          <p:nvPr/>
        </p:nvSpPr>
        <p:spPr>
          <a:xfrm>
            <a:off x="9441170" y="52384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CE6F03-7766-7E40-8D39-C9A60A968170}"/>
              </a:ext>
            </a:extLst>
          </p:cNvPr>
          <p:cNvSpPr txBox="1"/>
          <p:nvPr/>
        </p:nvSpPr>
        <p:spPr>
          <a:xfrm>
            <a:off x="10139654" y="437061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B3ED8D8-9958-9D4A-B5B4-E14D68BDB89C}"/>
              </a:ext>
            </a:extLst>
          </p:cNvPr>
          <p:cNvGrpSpPr/>
          <p:nvPr/>
        </p:nvGrpSpPr>
        <p:grpSpPr>
          <a:xfrm>
            <a:off x="6806775" y="3306976"/>
            <a:ext cx="1152693" cy="1169432"/>
            <a:chOff x="6806775" y="3306976"/>
            <a:chExt cx="1152693" cy="116943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925F4E1-6E12-6547-9670-ABF1EECD1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33968" y="3306976"/>
              <a:ext cx="825500" cy="8001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33E7F67-EF47-5C47-ADCF-4F08D28A221D}"/>
                </a:ext>
              </a:extLst>
            </p:cNvPr>
            <p:cNvSpPr txBox="1"/>
            <p:nvPr/>
          </p:nvSpPr>
          <p:spPr>
            <a:xfrm>
              <a:off x="7337366" y="410707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28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81F29CA-6A88-1F49-B3FE-59B5B2F47BEF}"/>
                </a:ext>
              </a:extLst>
            </p:cNvPr>
            <p:cNvSpPr txBox="1"/>
            <p:nvPr/>
          </p:nvSpPr>
          <p:spPr>
            <a:xfrm>
              <a:off x="6806775" y="352236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28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3CDE964-138C-4D4B-A8D9-C82661188FD5}"/>
              </a:ext>
            </a:extLst>
          </p:cNvPr>
          <p:cNvSpPr txBox="1"/>
          <p:nvPr/>
        </p:nvSpPr>
        <p:spPr>
          <a:xfrm>
            <a:off x="10480099" y="352236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Ankle Boot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D9E2DCC-5765-E34C-9E35-8C5824A6D0EA}"/>
              </a:ext>
            </a:extLst>
          </p:cNvPr>
          <p:cNvSpPr/>
          <p:nvPr/>
        </p:nvSpPr>
        <p:spPr>
          <a:xfrm>
            <a:off x="9471187" y="2310712"/>
            <a:ext cx="297046" cy="27926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Layer 2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71E4BD3-4283-174D-B567-E85FCFE1A810}"/>
              </a:ext>
            </a:extLst>
          </p:cNvPr>
          <p:cNvCxnSpPr>
            <a:cxnSpLocks/>
            <a:stCxn id="25" idx="3"/>
            <a:endCxn id="7" idx="1"/>
          </p:cNvCxnSpPr>
          <p:nvPr/>
        </p:nvCxnSpPr>
        <p:spPr>
          <a:xfrm>
            <a:off x="9768233" y="3707025"/>
            <a:ext cx="503433" cy="18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A5514F3-8591-6648-B522-22338F449DC7}"/>
              </a:ext>
            </a:extLst>
          </p:cNvPr>
          <p:cNvSpPr txBox="1"/>
          <p:nvPr/>
        </p:nvSpPr>
        <p:spPr>
          <a:xfrm>
            <a:off x="8743718" y="523846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128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083EC59-96FB-D345-B08B-D46835023D13}"/>
              </a:ext>
            </a:extLst>
          </p:cNvPr>
          <p:cNvSpPr/>
          <p:nvPr/>
        </p:nvSpPr>
        <p:spPr>
          <a:xfrm>
            <a:off x="8286661" y="1923017"/>
            <a:ext cx="295329" cy="35680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INPUT</a:t>
            </a:r>
            <a:r>
              <a:rPr lang="en-US" dirty="0">
                <a:solidFill>
                  <a:schemeClr val="tx1"/>
                </a:solidFill>
              </a:rPr>
              <a:t>: Flattened Image (1x784)</a:t>
            </a:r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3AFA701B-4FA5-DD44-B5C8-75A364A9D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6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7062-453F-5444-AD5D-7EAC517C0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/>
              <a:t>New Model Architectures (Steps 3,4 &amp; 5)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234521-F897-9646-9057-B704A640D5E5}"/>
              </a:ext>
            </a:extLst>
          </p:cNvPr>
          <p:cNvSpPr txBox="1"/>
          <p:nvPr/>
        </p:nvSpPr>
        <p:spPr>
          <a:xfrm>
            <a:off x="593124" y="3201075"/>
            <a:ext cx="5232523" cy="267765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model =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tf.keras.Sequential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([</a:t>
            </a:r>
          </a:p>
          <a:p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tf.keras.layers.Dense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(128, </a:t>
            </a: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activation='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relu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’, </a:t>
            </a: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input_shape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=(784,)),</a:t>
            </a:r>
          </a:p>
          <a:p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b="1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tf.keras.layers.Dense</a:t>
            </a:r>
            <a:r>
              <a:rPr lang="en-US" sz="1400" b="1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(64, activation='</a:t>
            </a:r>
            <a:r>
              <a:rPr lang="en-US" sz="1400" b="1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relu</a:t>
            </a:r>
            <a:r>
              <a:rPr lang="en-US" sz="1400" b="1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’),</a:t>
            </a:r>
          </a:p>
          <a:p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b="1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tf.keras.layers.Dense</a:t>
            </a:r>
            <a:r>
              <a:rPr lang="en-US" sz="1400" b="1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(32, activation='</a:t>
            </a:r>
            <a:r>
              <a:rPr lang="en-US" sz="1400" b="1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relu</a:t>
            </a:r>
            <a:r>
              <a:rPr lang="en-US" sz="1400" b="1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’),</a:t>
            </a:r>
          </a:p>
          <a:p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tf.keras.layers.Dense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(10, activation='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softmax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</a:t>
            </a: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</a:t>
            </a:r>
          </a:p>
          <a:p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6CEA2B-16D6-D641-9C78-B6601F9FA35C}"/>
              </a:ext>
            </a:extLst>
          </p:cNvPr>
          <p:cNvSpPr/>
          <p:nvPr/>
        </p:nvSpPr>
        <p:spPr>
          <a:xfrm>
            <a:off x="7891237" y="1923017"/>
            <a:ext cx="295329" cy="35680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INPUT</a:t>
            </a:r>
            <a:r>
              <a:rPr lang="en-US" dirty="0">
                <a:solidFill>
                  <a:schemeClr val="tx1"/>
                </a:solidFill>
              </a:rPr>
              <a:t>: Flattened Image (1x784)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CA254A-E374-2549-9067-B38474138D8D}"/>
              </a:ext>
            </a:extLst>
          </p:cNvPr>
          <p:cNvSpPr/>
          <p:nvPr/>
        </p:nvSpPr>
        <p:spPr>
          <a:xfrm>
            <a:off x="8484356" y="2310713"/>
            <a:ext cx="295329" cy="27926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Layer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766AF8-7F15-A44F-8B18-7DBE549E40E7}"/>
              </a:ext>
            </a:extLst>
          </p:cNvPr>
          <p:cNvSpPr/>
          <p:nvPr/>
        </p:nvSpPr>
        <p:spPr>
          <a:xfrm>
            <a:off x="10481735" y="3164003"/>
            <a:ext cx="154680" cy="10896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47B5E2-C302-2941-86B8-83E529F1D8D7}"/>
              </a:ext>
            </a:extLst>
          </p:cNvPr>
          <p:cNvSpPr txBox="1"/>
          <p:nvPr/>
        </p:nvSpPr>
        <p:spPr>
          <a:xfrm>
            <a:off x="10083079" y="2782314"/>
            <a:ext cx="9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Softmax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5408485-C3B1-FF4D-81FF-0F8F2B571B6E}"/>
              </a:ext>
            </a:extLst>
          </p:cNvPr>
          <p:cNvCxnSpPr>
            <a:cxnSpLocks/>
            <a:stCxn id="16" idx="3"/>
            <a:endCxn id="5" idx="1"/>
          </p:cNvCxnSpPr>
          <p:nvPr/>
        </p:nvCxnSpPr>
        <p:spPr>
          <a:xfrm>
            <a:off x="7564044" y="3707026"/>
            <a:ext cx="3271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7EF3DB5-5479-5042-83FF-7B49AC7A7E2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8186566" y="3707026"/>
            <a:ext cx="29779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B91EBE-CFEC-3B46-BB93-E1701A7E9C8F}"/>
              </a:ext>
            </a:extLst>
          </p:cNvPr>
          <p:cNvCxnSpPr>
            <a:cxnSpLocks/>
            <a:stCxn id="6" idx="3"/>
            <a:endCxn id="25" idx="1"/>
          </p:cNvCxnSpPr>
          <p:nvPr/>
        </p:nvCxnSpPr>
        <p:spPr>
          <a:xfrm flipV="1">
            <a:off x="8779685" y="3707025"/>
            <a:ext cx="29607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8166BD-90EC-6941-8574-5CC72E21A347}"/>
              </a:ext>
            </a:extLst>
          </p:cNvPr>
          <p:cNvSpPr txBox="1"/>
          <p:nvPr/>
        </p:nvSpPr>
        <p:spPr>
          <a:xfrm>
            <a:off x="9045746" y="52384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CE6F03-7766-7E40-8D39-C9A60A968170}"/>
              </a:ext>
            </a:extLst>
          </p:cNvPr>
          <p:cNvSpPr txBox="1"/>
          <p:nvPr/>
        </p:nvSpPr>
        <p:spPr>
          <a:xfrm>
            <a:off x="10349723" y="437061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B3ED8D8-9958-9D4A-B5B4-E14D68BDB89C}"/>
              </a:ext>
            </a:extLst>
          </p:cNvPr>
          <p:cNvGrpSpPr/>
          <p:nvPr/>
        </p:nvGrpSpPr>
        <p:grpSpPr>
          <a:xfrm>
            <a:off x="6411351" y="3306976"/>
            <a:ext cx="1152693" cy="1169432"/>
            <a:chOff x="6806775" y="3306976"/>
            <a:chExt cx="1152693" cy="116943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925F4E1-6E12-6547-9670-ABF1EECD1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33968" y="3306976"/>
              <a:ext cx="825500" cy="8001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33E7F67-EF47-5C47-ADCF-4F08D28A221D}"/>
                </a:ext>
              </a:extLst>
            </p:cNvPr>
            <p:cNvSpPr txBox="1"/>
            <p:nvPr/>
          </p:nvSpPr>
          <p:spPr>
            <a:xfrm>
              <a:off x="7337366" y="410707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28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81F29CA-6A88-1F49-B3FE-59B5B2F47BEF}"/>
                </a:ext>
              </a:extLst>
            </p:cNvPr>
            <p:cNvSpPr txBox="1"/>
            <p:nvPr/>
          </p:nvSpPr>
          <p:spPr>
            <a:xfrm>
              <a:off x="6806775" y="352236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28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3CDE964-138C-4D4B-A8D9-C82661188FD5}"/>
              </a:ext>
            </a:extLst>
          </p:cNvPr>
          <p:cNvSpPr txBox="1"/>
          <p:nvPr/>
        </p:nvSpPr>
        <p:spPr>
          <a:xfrm>
            <a:off x="10690168" y="352236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Ankle Boot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D9E2DCC-5765-E34C-9E35-8C5824A6D0EA}"/>
              </a:ext>
            </a:extLst>
          </p:cNvPr>
          <p:cNvSpPr/>
          <p:nvPr/>
        </p:nvSpPr>
        <p:spPr>
          <a:xfrm>
            <a:off x="9075763" y="2310712"/>
            <a:ext cx="297046" cy="27926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Layer 2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71E4BD3-4283-174D-B567-E85FCFE1A810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9978302" y="3707025"/>
            <a:ext cx="503433" cy="18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A5514F3-8591-6648-B522-22338F449DC7}"/>
              </a:ext>
            </a:extLst>
          </p:cNvPr>
          <p:cNvSpPr txBox="1"/>
          <p:nvPr/>
        </p:nvSpPr>
        <p:spPr>
          <a:xfrm>
            <a:off x="8364158" y="523846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128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F635726-EC96-FA46-971C-923139EF4E59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9372809" y="3719382"/>
            <a:ext cx="29607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C8D47EC-8ADE-A641-9C64-F1404C2B8E64}"/>
              </a:ext>
            </a:extLst>
          </p:cNvPr>
          <p:cNvSpPr txBox="1"/>
          <p:nvPr/>
        </p:nvSpPr>
        <p:spPr>
          <a:xfrm>
            <a:off x="9638870" y="525082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A593879-AF85-7D41-8810-8E9B3F8CE8B7}"/>
              </a:ext>
            </a:extLst>
          </p:cNvPr>
          <p:cNvSpPr/>
          <p:nvPr/>
        </p:nvSpPr>
        <p:spPr>
          <a:xfrm>
            <a:off x="9668887" y="2323069"/>
            <a:ext cx="297046" cy="27926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Layer 3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05541E6-41C4-964B-9733-A3821F7CE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650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A8F06-6CB1-D443-B3A7-5754D90AB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0AD850E-CB2E-3440-A1ED-0A0F86A29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336090"/>
              </p:ext>
            </p:extLst>
          </p:nvPr>
        </p:nvGraphicFramePr>
        <p:xfrm>
          <a:off x="719781" y="1557177"/>
          <a:ext cx="10752438" cy="472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4492">
                  <a:extLst>
                    <a:ext uri="{9D8B030D-6E8A-4147-A177-3AD203B41FA5}">
                      <a16:colId xmlns:a16="http://schemas.microsoft.com/office/drawing/2014/main" val="2087441392"/>
                    </a:ext>
                  </a:extLst>
                </a:gridCol>
                <a:gridCol w="8587946">
                  <a:extLst>
                    <a:ext uri="{9D8B030D-6E8A-4147-A177-3AD203B41FA5}">
                      <a16:colId xmlns:a16="http://schemas.microsoft.com/office/drawing/2014/main" val="3966875991"/>
                    </a:ext>
                  </a:extLst>
                </a:gridCol>
              </a:tblGrid>
              <a:tr h="319906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 set of examples used in one </a:t>
                      </a:r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iteration</a:t>
                      </a: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(that is, one </a:t>
                      </a:r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gradient</a:t>
                      </a: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update) of </a:t>
                      </a:r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model training</a:t>
                      </a: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1523004"/>
                  </a:ext>
                </a:extLst>
              </a:tr>
              <a:tr h="319906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Batch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 number of examples in each batch.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720999"/>
                  </a:ext>
                </a:extLst>
              </a:tr>
              <a:tr h="457009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Epoch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number of times we cover the entire dataset during training. Steps in each epoch = Total samples / batch size.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567051"/>
                  </a:ext>
                </a:extLst>
              </a:tr>
              <a:tr h="1853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Activation function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 function (for example, </a:t>
                      </a:r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ReLU</a:t>
                      </a: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or </a:t>
                      </a:r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sigmoid</a:t>
                      </a: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 that takes in the weighted sum of all of the inputs from the previous layer and then generates and passes an output value (typically nonlinear) to the next layer.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1815208"/>
                  </a:ext>
                </a:extLst>
              </a:tr>
              <a:tr h="1853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Iteration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 single update of a model's weights during training. An iteration consists of computing the gradients of the parameters with respect to the loss on a single </a:t>
                      </a:r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batch</a:t>
                      </a: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of data.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850293"/>
                  </a:ext>
                </a:extLst>
              </a:tr>
              <a:tr h="185343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Dense or Fully Connected Layer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 </a:t>
                      </a:r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8"/>
                        </a:rPr>
                        <a:t>hidden layer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in which each </a:t>
                      </a:r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9"/>
                        </a:rPr>
                        <a:t>node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is connected to </a:t>
                      </a:r>
                      <a:r>
                        <a:rPr lang="en-US" sz="1600" b="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every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node in the subsequent hidden layer.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9475698"/>
                  </a:ext>
                </a:extLst>
              </a:tr>
              <a:tr h="185343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Generalization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Refers to your model's ability to make correct predictions on new, previously unseen data as opposed to the data used to train the model.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6887868"/>
                  </a:ext>
                </a:extLst>
              </a:tr>
              <a:tr h="185343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Hidden Layer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synthetic layer in a 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0"/>
                        </a:rPr>
                        <a:t>neural network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between the 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1"/>
                        </a:rPr>
                        <a:t>input layer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(that is, the features) and the 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2"/>
                        </a:rPr>
                        <a:t>output layer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(the prediction). Hidden layers typically contain an 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3"/>
                        </a:rPr>
                        <a:t>activation function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(such as 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ReLU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for training.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40880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8A647A4-C5A5-3042-9ED4-16A56F7ED225}"/>
              </a:ext>
            </a:extLst>
          </p:cNvPr>
          <p:cNvSpPr txBox="1"/>
          <p:nvPr/>
        </p:nvSpPr>
        <p:spPr>
          <a:xfrm>
            <a:off x="8963231" y="66504"/>
            <a:ext cx="32287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developers.google.com</a:t>
            </a:r>
            <a:r>
              <a:rPr lang="en-US" sz="1000" dirty="0"/>
              <a:t>/machine-learning/glossary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94CC8C-C58C-F74C-A560-F0340122F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559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611BE3-AAEE-9145-B86A-BFEFDE1E0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344" y="137676"/>
            <a:ext cx="3954644" cy="222778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CADB2CA-6BB5-8545-A75E-63EDBA8F1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14" y="4419608"/>
            <a:ext cx="4305286" cy="2136737"/>
          </a:xfrm>
          <a:prstGeom prst="rect">
            <a:avLst/>
          </a:prstGeom>
          <a:ln w="15875">
            <a:solidFill>
              <a:schemeClr val="accent2"/>
            </a:solidFill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417CA09-E40E-9548-9403-072E7BBE2B54}"/>
              </a:ext>
            </a:extLst>
          </p:cNvPr>
          <p:cNvGrpSpPr/>
          <p:nvPr/>
        </p:nvGrpSpPr>
        <p:grpSpPr>
          <a:xfrm>
            <a:off x="184819" y="137677"/>
            <a:ext cx="2623822" cy="1622376"/>
            <a:chOff x="5645150" y="3154880"/>
            <a:chExt cx="3060700" cy="189250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B278180-8B05-9A48-A463-EC4963D8F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5150" y="3154880"/>
              <a:ext cx="1625600" cy="6731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B780D7D-1390-784C-A67D-BEA1385FA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45150" y="3751989"/>
              <a:ext cx="3060700" cy="12954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AEF7D83-EC7B-E04F-BB72-FBB7FBFDCA05}"/>
              </a:ext>
            </a:extLst>
          </p:cNvPr>
          <p:cNvGrpSpPr/>
          <p:nvPr/>
        </p:nvGrpSpPr>
        <p:grpSpPr>
          <a:xfrm>
            <a:off x="81839" y="4148570"/>
            <a:ext cx="5142370" cy="1425766"/>
            <a:chOff x="197953" y="3374299"/>
            <a:chExt cx="5142370" cy="142576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50CB823-89E6-7E45-97A9-9864C413D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7953" y="3374299"/>
              <a:ext cx="5142370" cy="1425766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095B3D9-339F-C647-9568-215CD0C20203}"/>
                </a:ext>
              </a:extLst>
            </p:cNvPr>
            <p:cNvSpPr/>
            <p:nvPr/>
          </p:nvSpPr>
          <p:spPr>
            <a:xfrm>
              <a:off x="357809" y="4479423"/>
              <a:ext cx="675861" cy="201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279C0B-2296-C84B-BEAD-6CE0619F2862}"/>
              </a:ext>
            </a:extLst>
          </p:cNvPr>
          <p:cNvGrpSpPr/>
          <p:nvPr/>
        </p:nvGrpSpPr>
        <p:grpSpPr>
          <a:xfrm>
            <a:off x="92012" y="5574336"/>
            <a:ext cx="4076700" cy="1130300"/>
            <a:chOff x="4879286" y="1650540"/>
            <a:chExt cx="4076700" cy="113030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04DC5C5-BB24-714B-86FE-6F15A680A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79286" y="1650540"/>
              <a:ext cx="4076700" cy="113030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7E5B569-EF6C-1C4F-A070-F5B739091C1B}"/>
                </a:ext>
              </a:extLst>
            </p:cNvPr>
            <p:cNvSpPr/>
            <p:nvPr/>
          </p:nvSpPr>
          <p:spPr>
            <a:xfrm>
              <a:off x="4972093" y="2534478"/>
              <a:ext cx="534185" cy="1961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1921B38-59B9-3C43-93A2-8D4EB0792A1B}"/>
              </a:ext>
            </a:extLst>
          </p:cNvPr>
          <p:cNvSpPr txBox="1"/>
          <p:nvPr/>
        </p:nvSpPr>
        <p:spPr>
          <a:xfrm>
            <a:off x="81839" y="3871571"/>
            <a:ext cx="2261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37% of tech organizations use AI!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3E3900A-755D-7744-897C-B4ACA5EEB5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81" y="2055884"/>
            <a:ext cx="4109823" cy="165661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9B703DF-2373-8E40-B400-A0914DEDEE9A}"/>
              </a:ext>
            </a:extLst>
          </p:cNvPr>
          <p:cNvSpPr txBox="1"/>
          <p:nvPr/>
        </p:nvSpPr>
        <p:spPr>
          <a:xfrm>
            <a:off x="92012" y="3625350"/>
            <a:ext cx="4826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hlinkClick r:id="rId9"/>
              </a:rPr>
              <a:t>https://www.forbes.com/sites/robtoews/2021/10/03/alphafold-is-the-most-important-achievement-in-ai-ever/</a:t>
            </a:r>
            <a:endParaRPr lang="en-US" sz="8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8404C31-A659-D243-89ED-BBCA191A52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5051" y="907"/>
            <a:ext cx="2260860" cy="2835596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00620E5-50F3-3141-949A-45A1163E3427}"/>
              </a:ext>
            </a:extLst>
          </p:cNvPr>
          <p:cNvSpPr/>
          <p:nvPr/>
        </p:nvSpPr>
        <p:spPr>
          <a:xfrm>
            <a:off x="4993021" y="2836503"/>
            <a:ext cx="22608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11"/>
              </a:rPr>
              <a:t>Deepfake Generation: Forbes Article</a:t>
            </a:r>
            <a:endParaRPr lang="en-US" sz="11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9E7147-AC76-2847-8575-882DDFEFC181}"/>
              </a:ext>
            </a:extLst>
          </p:cNvPr>
          <p:cNvSpPr txBox="1"/>
          <p:nvPr/>
        </p:nvSpPr>
        <p:spPr>
          <a:xfrm>
            <a:off x="9154254" y="6534764"/>
            <a:ext cx="2081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12"/>
              </a:rPr>
              <a:t>Sentiment Analysis</a:t>
            </a:r>
            <a:r>
              <a:rPr lang="en-US" sz="1200" dirty="0"/>
              <a:t> of reviews.</a:t>
            </a:r>
          </a:p>
        </p:txBody>
      </p:sp>
      <p:pic>
        <p:nvPicPr>
          <p:cNvPr id="35" name="Picture 4" descr="Christoph Rieke on Twitter: &amp;quot;I recently uploaded my Master&amp;#39;s thesis &amp;quot;Deep  Learning for Instance Segmentation of Agricultural Fields&amp;quot;. See chapter  1.4. for a quick introduction to applications of DL in earth observation.">
            <a:extLst>
              <a:ext uri="{FF2B5EF4-FFF2-40B4-BE49-F238E27FC236}">
                <a16:creationId xmlns:a16="http://schemas.microsoft.com/office/drawing/2014/main" id="{DC9C59CF-C483-5D46-9A59-B2008ECA8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354" y="2438392"/>
            <a:ext cx="4031807" cy="1908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CA40741E-BA1D-8348-BB31-AB950B6C0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43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2E583-CE70-BA46-A36D-039502C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85E6D99-3096-2249-8539-D97FAA874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en-US" dirty="0"/>
              <a:t>The machine learning framework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410ACD-EC0C-8F4D-B529-C509A287F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1065"/>
            <a:ext cx="10334267" cy="47352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buNone/>
            </a:pPr>
            <a:r>
              <a:rPr lang="en-US" altLang="en-US" sz="6000" dirty="0"/>
              <a:t>    y = h(</a:t>
            </a:r>
            <a:r>
              <a:rPr lang="en-US" altLang="en-US" sz="6000" b="1" dirty="0"/>
              <a:t>x</a:t>
            </a:r>
            <a:r>
              <a:rPr lang="en-US" altLang="en-US" sz="6000" dirty="0"/>
              <a:t>)</a:t>
            </a:r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br>
              <a:rPr lang="en-US" altLang="en-US" dirty="0"/>
            </a:br>
            <a:endParaRPr lang="en-US" altLang="en-US" dirty="0"/>
          </a:p>
          <a:p>
            <a:r>
              <a:rPr lang="en-US" altLang="en-US" sz="2400" b="1" dirty="0"/>
              <a:t>Training: </a:t>
            </a:r>
            <a:r>
              <a:rPr lang="en-US" altLang="en-US" sz="2400" dirty="0"/>
              <a:t>given a </a:t>
            </a:r>
            <a:r>
              <a:rPr lang="en-US" altLang="en-US" sz="2400" i="1" dirty="0"/>
              <a:t>training set </a:t>
            </a:r>
            <a:r>
              <a:rPr lang="en-US" altLang="en-US" sz="2400" dirty="0"/>
              <a:t>of labeled examples</a:t>
            </a:r>
            <a:r>
              <a:rPr lang="en-US" altLang="en-US" sz="2400" i="1" dirty="0"/>
              <a:t> </a:t>
            </a:r>
            <a:r>
              <a:rPr lang="en-US" altLang="en-US" sz="2400" dirty="0"/>
              <a:t>{(</a:t>
            </a:r>
            <a:r>
              <a:rPr lang="en-US" altLang="en-US" sz="2400" b="1" dirty="0"/>
              <a:t>x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,y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), …, (</a:t>
            </a:r>
            <a:r>
              <a:rPr lang="en-US" altLang="en-US" sz="2400" b="1" dirty="0" err="1"/>
              <a:t>x</a:t>
            </a:r>
            <a:r>
              <a:rPr lang="en-US" altLang="en-US" sz="2400" baseline="-25000" dirty="0" err="1"/>
              <a:t>N</a:t>
            </a:r>
            <a:r>
              <a:rPr lang="en-US" altLang="en-US" sz="2400" dirty="0" err="1"/>
              <a:t>,y</a:t>
            </a:r>
            <a:r>
              <a:rPr lang="en-US" altLang="en-US" sz="2400" baseline="-25000" dirty="0" err="1"/>
              <a:t>N</a:t>
            </a:r>
            <a:r>
              <a:rPr lang="en-US" altLang="en-US" sz="2400" dirty="0"/>
              <a:t>)}, estimate the prediction function h by minimizing the prediction error on the training set</a:t>
            </a:r>
          </a:p>
          <a:p>
            <a:r>
              <a:rPr lang="en-US" altLang="en-US" sz="2400" b="1" dirty="0"/>
              <a:t>Testing:</a:t>
            </a:r>
            <a:r>
              <a:rPr lang="en-US" altLang="en-US" sz="2400" dirty="0"/>
              <a:t> apply h to a never before seen </a:t>
            </a:r>
            <a:r>
              <a:rPr lang="en-US" altLang="en-US" sz="2400" i="1" dirty="0"/>
              <a:t>test example</a:t>
            </a:r>
            <a:r>
              <a:rPr lang="en-US" altLang="en-US" sz="2400" dirty="0"/>
              <a:t> </a:t>
            </a:r>
            <a:r>
              <a:rPr lang="en-US" altLang="en-US" sz="2400" b="1" dirty="0"/>
              <a:t>x</a:t>
            </a:r>
            <a:r>
              <a:rPr lang="en-US" altLang="en-US" sz="2400" dirty="0"/>
              <a:t> and output the predicted value y = h(</a:t>
            </a:r>
            <a:r>
              <a:rPr lang="en-US" altLang="en-US" sz="2400" b="1" dirty="0"/>
              <a:t>x</a:t>
            </a:r>
            <a:r>
              <a:rPr lang="en-US" altLang="en-US" sz="2400" dirty="0"/>
              <a:t>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D2AFB99-30FF-BC41-BF43-90AFAFB46847}"/>
              </a:ext>
            </a:extLst>
          </p:cNvPr>
          <p:cNvCxnSpPr/>
          <p:nvPr/>
        </p:nvCxnSpPr>
        <p:spPr>
          <a:xfrm rot="5400000" flipH="1" flipV="1">
            <a:off x="5241341" y="2954564"/>
            <a:ext cx="684212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F9150A-5A07-E940-A71C-311BB97F143D}"/>
              </a:ext>
            </a:extLst>
          </p:cNvPr>
          <p:cNvCxnSpPr/>
          <p:nvPr/>
        </p:nvCxnSpPr>
        <p:spPr>
          <a:xfrm rot="5400000" flipH="1" flipV="1">
            <a:off x="6044084" y="2954565"/>
            <a:ext cx="685800" cy="31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13F1C11-38C3-F846-9A0F-51F9305009DD}"/>
              </a:ext>
            </a:extLst>
          </p:cNvPr>
          <p:cNvCxnSpPr/>
          <p:nvPr/>
        </p:nvCxnSpPr>
        <p:spPr>
          <a:xfrm rot="10800000">
            <a:off x="7335253" y="2611664"/>
            <a:ext cx="91440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8">
            <a:extLst>
              <a:ext uri="{FF2B5EF4-FFF2-40B4-BE49-F238E27FC236}">
                <a16:creationId xmlns:a16="http://schemas.microsoft.com/office/drawing/2014/main" id="{CEEC6882-F54E-F34A-B4FF-2B27A047D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4353" y="3297464"/>
            <a:ext cx="825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output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98B39777-AF13-FE43-9D79-2B18D807DE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3953" y="3297465"/>
            <a:ext cx="18923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prediction function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B300C532-569F-4C41-9977-F5F39E25FD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0353" y="3297465"/>
            <a:ext cx="15113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Image feature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1A984F-E506-AF40-BED8-06BD8018EF29}"/>
              </a:ext>
            </a:extLst>
          </p:cNvPr>
          <p:cNvSpPr/>
          <p:nvPr/>
        </p:nvSpPr>
        <p:spPr>
          <a:xfrm>
            <a:off x="1102346" y="3214580"/>
            <a:ext cx="33373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en-US" sz="3200" dirty="0"/>
              <a:t>h(.          ) = “apple”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DB31075-9636-E546-A260-06355FBE8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639" y="3102122"/>
            <a:ext cx="945184" cy="929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626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B263-D7B4-5740-94C1-F97ECE473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Pipeline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674D54-D7E0-0F4C-8532-6BB6DD951D72}"/>
              </a:ext>
            </a:extLst>
          </p:cNvPr>
          <p:cNvSpPr/>
          <p:nvPr/>
        </p:nvSpPr>
        <p:spPr>
          <a:xfrm>
            <a:off x="1721696" y="2745724"/>
            <a:ext cx="1690469" cy="10787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Load and Preprocess Data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2E5BD4-4B50-C144-BB7E-E8AAA64D4D1D}"/>
              </a:ext>
            </a:extLst>
          </p:cNvPr>
          <p:cNvSpPr/>
          <p:nvPr/>
        </p:nvSpPr>
        <p:spPr>
          <a:xfrm>
            <a:off x="3653210" y="2745724"/>
            <a:ext cx="1412720" cy="10787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Visualization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B1555D-F532-8243-8200-C2F558A70E6A}"/>
              </a:ext>
            </a:extLst>
          </p:cNvPr>
          <p:cNvSpPr/>
          <p:nvPr/>
        </p:nvSpPr>
        <p:spPr>
          <a:xfrm>
            <a:off x="5259282" y="2741595"/>
            <a:ext cx="1593873" cy="10787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Design the Deep Learning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7072BC-EE71-4C47-961C-9620D94CE2ED}"/>
              </a:ext>
            </a:extLst>
          </p:cNvPr>
          <p:cNvSpPr/>
          <p:nvPr/>
        </p:nvSpPr>
        <p:spPr>
          <a:xfrm>
            <a:off x="7046872" y="2741595"/>
            <a:ext cx="1412720" cy="10787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 the Model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Define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387A2E-1360-804E-8DC2-623A30ACE441}"/>
              </a:ext>
            </a:extLst>
          </p:cNvPr>
          <p:cNvSpPr/>
          <p:nvPr/>
        </p:nvSpPr>
        <p:spPr>
          <a:xfrm>
            <a:off x="8737340" y="2741594"/>
            <a:ext cx="1412720" cy="10787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Evaluate the Model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16FF8E-B7F3-004E-8DEB-9D50E611DC57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412165" y="3285085"/>
            <a:ext cx="241045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C141A3-F8B8-7340-9CA8-73C63A8A7EAA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065930" y="3280956"/>
            <a:ext cx="193352" cy="412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CC86FC-A807-FF45-9164-D73759DB83DF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853155" y="3280956"/>
            <a:ext cx="193717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7976F1-EAA4-3542-8DF0-6C57B5B4F8D1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8459592" y="3280955"/>
            <a:ext cx="277748" cy="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F52455-2F2B-6742-8C66-144964D49DD2}"/>
              </a:ext>
            </a:extLst>
          </p:cNvPr>
          <p:cNvCxnSpPr/>
          <p:nvPr/>
        </p:nvCxnSpPr>
        <p:spPr>
          <a:xfrm>
            <a:off x="10150060" y="3278497"/>
            <a:ext cx="277749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1C33F32-EF62-4746-A1E6-8637966E5359}"/>
              </a:ext>
            </a:extLst>
          </p:cNvPr>
          <p:cNvSpPr txBox="1"/>
          <p:nvPr/>
        </p:nvSpPr>
        <p:spPr>
          <a:xfrm>
            <a:off x="2188964" y="2372262"/>
            <a:ext cx="7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657114-86B7-0647-9E07-AEEC2366E2BD}"/>
              </a:ext>
            </a:extLst>
          </p:cNvPr>
          <p:cNvSpPr txBox="1"/>
          <p:nvPr/>
        </p:nvSpPr>
        <p:spPr>
          <a:xfrm>
            <a:off x="3999007" y="2372262"/>
            <a:ext cx="7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23D4BF-1FC7-E84E-9A3C-D30E566180A5}"/>
              </a:ext>
            </a:extLst>
          </p:cNvPr>
          <p:cNvSpPr txBox="1"/>
          <p:nvPr/>
        </p:nvSpPr>
        <p:spPr>
          <a:xfrm>
            <a:off x="5679379" y="2372262"/>
            <a:ext cx="7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89D2B9-46EA-3248-B5A7-67B48A045E2C}"/>
              </a:ext>
            </a:extLst>
          </p:cNvPr>
          <p:cNvSpPr txBox="1"/>
          <p:nvPr/>
        </p:nvSpPr>
        <p:spPr>
          <a:xfrm>
            <a:off x="7388474" y="2372262"/>
            <a:ext cx="7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50B380-DF3E-204C-A14A-27436B69D03F}"/>
              </a:ext>
            </a:extLst>
          </p:cNvPr>
          <p:cNvSpPr txBox="1"/>
          <p:nvPr/>
        </p:nvSpPr>
        <p:spPr>
          <a:xfrm>
            <a:off x="9032079" y="2383837"/>
            <a:ext cx="7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5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4E153211-C60D-B34F-AEFB-068AB91E0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60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D76D2-6BEF-1244-90F6-9DD0E3A78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F4B61-8EC8-D04D-89D3-C0F3994B3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 this exercise, we will use Fashion MNIST dataset to classify the clothing in an image. We will follow the 6-step pipeline to design our neural network.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C7F736-44B5-A340-86C3-D5253BCD3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988" y="2766349"/>
            <a:ext cx="4140196" cy="409165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35FE9-2CB6-DC4C-8579-C66D70D8B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0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5C40E-CC3B-6C47-BB19-7F2744F25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Load and Preprocess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0D785-3589-3945-B426-DE71BB77A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Task 1: Download/fetch the dataset.</a:t>
            </a: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Task 2: Split the dataset to training and testing datasets.</a:t>
            </a: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Task 3: Normalize and preprocess the datasets.</a:t>
            </a: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38B028-5D3E-7C45-89ED-894B50B9D69A}"/>
              </a:ext>
            </a:extLst>
          </p:cNvPr>
          <p:cNvSpPr txBox="1"/>
          <p:nvPr/>
        </p:nvSpPr>
        <p:spPr>
          <a:xfrm>
            <a:off x="959002" y="3430369"/>
            <a:ext cx="10552889" cy="310854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task 1: download/fetch the dataset</a:t>
            </a:r>
          </a:p>
          <a:p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fashion_mnist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tf.keras.datasets.fashion_mnist</a:t>
            </a:r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task 2: split the dataset to training and testing datasets</a:t>
            </a:r>
            <a:b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train_images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train_labels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), (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test_images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test_labels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=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fashion_mnist.load_data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task 3: normalize and preprocess the datasets.</a:t>
            </a:r>
          </a:p>
          <a:p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train_images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train_images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255.0</a:t>
            </a:r>
            <a:b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test_images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test_images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255.0</a:t>
            </a:r>
          </a:p>
          <a:p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train_images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train_images.reshape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(-1, 28*28)</a:t>
            </a:r>
          </a:p>
          <a:p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test_images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test_images.reshape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(-1, 28*28)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CB496B-0A5D-2547-94B0-F3D4F0BF9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366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88CCC52-E575-ED47-9EDA-36DC925BF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 AI needs to see!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A9C9C8-F975-684E-A3B4-B6E51D324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Human vision is a complex phenomena starting with the light rays entering through cornea of the eye and the visual cortex making sense of the various signals it receives.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However, computers speak only numbers. Hence, images are represented as numbers, usually in intensities ranging from 0 to 255.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38147B0E-F5ED-A044-A527-9E8E100926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/>
          <a:stretch/>
        </p:blipFill>
        <p:spPr bwMode="auto">
          <a:xfrm>
            <a:off x="2545985" y="3313215"/>
            <a:ext cx="7401578" cy="334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546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E0E420-2D60-7D4E-AFDD-9D5D259FA2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/>
          <a:stretch/>
        </p:blipFill>
        <p:spPr bwMode="auto">
          <a:xfrm>
            <a:off x="68249" y="813459"/>
            <a:ext cx="11266702" cy="508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4A4624-E6F8-E343-A79F-9C3A8E0330DA}"/>
              </a:ext>
            </a:extLst>
          </p:cNvPr>
          <p:cNvSpPr/>
          <p:nvPr/>
        </p:nvSpPr>
        <p:spPr>
          <a:xfrm>
            <a:off x="7754587" y="944089"/>
            <a:ext cx="3467595" cy="16031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DA26EE-BB1A-7341-B48B-6D42E4129C6A}"/>
              </a:ext>
            </a:extLst>
          </p:cNvPr>
          <p:cNvSpPr/>
          <p:nvPr/>
        </p:nvSpPr>
        <p:spPr>
          <a:xfrm>
            <a:off x="7754587" y="2458189"/>
            <a:ext cx="3467595" cy="16031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0105C2-5C91-EC4E-AE0A-A395A25F2A0D}"/>
              </a:ext>
            </a:extLst>
          </p:cNvPr>
          <p:cNvSpPr/>
          <p:nvPr/>
        </p:nvSpPr>
        <p:spPr>
          <a:xfrm>
            <a:off x="7754587" y="5519056"/>
            <a:ext cx="3467595" cy="16031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9A97D4-7740-724A-AE6C-18BD68241053}"/>
              </a:ext>
            </a:extLst>
          </p:cNvPr>
          <p:cNvSpPr/>
          <p:nvPr/>
        </p:nvSpPr>
        <p:spPr>
          <a:xfrm>
            <a:off x="10735294" y="825334"/>
            <a:ext cx="273132" cy="50885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5504AD-615A-4741-9A6A-C96B897A1E91}"/>
              </a:ext>
            </a:extLst>
          </p:cNvPr>
          <p:cNvSpPr/>
          <p:nvPr/>
        </p:nvSpPr>
        <p:spPr>
          <a:xfrm>
            <a:off x="8360229" y="825332"/>
            <a:ext cx="273132" cy="50885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1EFD4D-1581-2141-8117-CE2AB2A94C28}"/>
              </a:ext>
            </a:extLst>
          </p:cNvPr>
          <p:cNvSpPr txBox="1"/>
          <p:nvPr/>
        </p:nvSpPr>
        <p:spPr>
          <a:xfrm>
            <a:off x="7754587" y="324776"/>
            <a:ext cx="3980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1  2  3  4  5  6  7  8  9 … column indices.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4650960-3403-E143-B844-0FF5AAED7090}"/>
              </a:ext>
            </a:extLst>
          </p:cNvPr>
          <p:cNvSpPr/>
          <p:nvPr/>
        </p:nvSpPr>
        <p:spPr>
          <a:xfrm>
            <a:off x="8360229" y="944089"/>
            <a:ext cx="273132" cy="160317"/>
          </a:xfrm>
          <a:prstGeom prst="roundRect">
            <a:avLst/>
          </a:prstGeom>
          <a:solidFill>
            <a:schemeClr val="accent1">
              <a:alpha val="6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000F0C3-9E32-6A46-9E6B-312E3A9EFCA4}"/>
              </a:ext>
            </a:extLst>
          </p:cNvPr>
          <p:cNvSpPr/>
          <p:nvPr/>
        </p:nvSpPr>
        <p:spPr>
          <a:xfrm>
            <a:off x="8383980" y="2476006"/>
            <a:ext cx="273132" cy="160317"/>
          </a:xfrm>
          <a:prstGeom prst="roundRect">
            <a:avLst/>
          </a:prstGeom>
          <a:solidFill>
            <a:schemeClr val="accent1">
              <a:alpha val="6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F7AED25-B6EF-EB48-9F6F-F28B6BC3BEFB}"/>
              </a:ext>
            </a:extLst>
          </p:cNvPr>
          <p:cNvSpPr/>
          <p:nvPr/>
        </p:nvSpPr>
        <p:spPr>
          <a:xfrm>
            <a:off x="8372105" y="5516089"/>
            <a:ext cx="273132" cy="160317"/>
          </a:xfrm>
          <a:prstGeom prst="roundRect">
            <a:avLst/>
          </a:prstGeom>
          <a:solidFill>
            <a:schemeClr val="accent1">
              <a:alpha val="6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860C0F3-E036-1B4C-80BA-ADBCFD017EB3}"/>
              </a:ext>
            </a:extLst>
          </p:cNvPr>
          <p:cNvSpPr/>
          <p:nvPr/>
        </p:nvSpPr>
        <p:spPr>
          <a:xfrm>
            <a:off x="10747170" y="5516089"/>
            <a:ext cx="273132" cy="160317"/>
          </a:xfrm>
          <a:prstGeom prst="roundRect">
            <a:avLst/>
          </a:prstGeom>
          <a:solidFill>
            <a:schemeClr val="accent1">
              <a:alpha val="6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FBFF06C-DF15-A343-BB6C-8A8C2107584A}"/>
              </a:ext>
            </a:extLst>
          </p:cNvPr>
          <p:cNvSpPr/>
          <p:nvPr/>
        </p:nvSpPr>
        <p:spPr>
          <a:xfrm>
            <a:off x="10747170" y="2476005"/>
            <a:ext cx="273132" cy="160317"/>
          </a:xfrm>
          <a:prstGeom prst="roundRect">
            <a:avLst/>
          </a:prstGeom>
          <a:solidFill>
            <a:schemeClr val="accent1">
              <a:alpha val="6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39FBDC9-419F-2545-8011-2736D5612AA7}"/>
              </a:ext>
            </a:extLst>
          </p:cNvPr>
          <p:cNvSpPr/>
          <p:nvPr/>
        </p:nvSpPr>
        <p:spPr>
          <a:xfrm>
            <a:off x="10735294" y="932213"/>
            <a:ext cx="273132" cy="160317"/>
          </a:xfrm>
          <a:prstGeom prst="roundRect">
            <a:avLst/>
          </a:prstGeom>
          <a:solidFill>
            <a:schemeClr val="accent1">
              <a:alpha val="6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09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415E475F-799E-154C-B561-1C6C344C6184}"/>
              </a:ext>
            </a:extLst>
          </p:cNvPr>
          <p:cNvGrpSpPr/>
          <p:nvPr/>
        </p:nvGrpSpPr>
        <p:grpSpPr>
          <a:xfrm>
            <a:off x="5195200" y="1949843"/>
            <a:ext cx="6344398" cy="2368598"/>
            <a:chOff x="4247402" y="990600"/>
            <a:chExt cx="6344398" cy="236859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E0EDB84-F02E-F344-92C4-488B0536A11F}"/>
                </a:ext>
              </a:extLst>
            </p:cNvPr>
            <p:cNvSpPr/>
            <p:nvPr/>
          </p:nvSpPr>
          <p:spPr>
            <a:xfrm>
              <a:off x="6781800" y="990600"/>
              <a:ext cx="1600200" cy="8382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2400" dirty="0">
                  <a:solidFill>
                    <a:srgbClr val="000000"/>
                  </a:solidFill>
                </a:rPr>
                <a:t>Training Labels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39DA97B-E3A7-4349-82FD-03D2A5A34298}"/>
                </a:ext>
              </a:extLst>
            </p:cNvPr>
            <p:cNvSpPr/>
            <p:nvPr/>
          </p:nvSpPr>
          <p:spPr>
            <a:xfrm>
              <a:off x="6934200" y="2438400"/>
              <a:ext cx="1371600" cy="9144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2400" dirty="0">
                  <a:solidFill>
                    <a:srgbClr val="000000"/>
                  </a:solidFill>
                </a:rPr>
                <a:t>Training</a:t>
              </a:r>
            </a:p>
          </p:txBody>
        </p:sp>
        <p:sp>
          <p:nvSpPr>
            <p:cNvPr id="8" name="TextBox 13">
              <a:extLst>
                <a:ext uri="{FF2B5EF4-FFF2-40B4-BE49-F238E27FC236}">
                  <a16:creationId xmlns:a16="http://schemas.microsoft.com/office/drawing/2014/main" id="{F3FD8686-FD76-774A-A998-DB96DE183E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7402" y="1962575"/>
              <a:ext cx="202311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dirty="0">
                  <a:solidFill>
                    <a:srgbClr val="000000"/>
                  </a:solidFill>
                </a:rPr>
                <a:t>Training Data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37CF2405-77B2-024B-A23B-7401974FC468}"/>
                </a:ext>
              </a:extLst>
            </p:cNvPr>
            <p:cNvSpPr/>
            <p:nvPr/>
          </p:nvSpPr>
          <p:spPr>
            <a:xfrm>
              <a:off x="6000485" y="2743200"/>
              <a:ext cx="896015" cy="3048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D0038D1D-13A2-F742-9E1D-46704FA903C1}"/>
                </a:ext>
              </a:extLst>
            </p:cNvPr>
            <p:cNvSpPr/>
            <p:nvPr/>
          </p:nvSpPr>
          <p:spPr>
            <a:xfrm rot="5400000">
              <a:off x="7361582" y="1965671"/>
              <a:ext cx="516835" cy="304800"/>
            </a:xfrm>
            <a:prstGeom prst="rightArrow">
              <a:avLst>
                <a:gd name="adj1" fmla="val 42405"/>
                <a:gd name="adj2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419FF392-A13C-C143-9EE4-DE82A181880D}"/>
                </a:ext>
              </a:extLst>
            </p:cNvPr>
            <p:cNvSpPr/>
            <p:nvPr/>
          </p:nvSpPr>
          <p:spPr>
            <a:xfrm>
              <a:off x="8343500" y="2743200"/>
              <a:ext cx="724300" cy="3048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DA6172B2-05A5-344E-B5C9-AE1ACE4CD7A5}"/>
                </a:ext>
              </a:extLst>
            </p:cNvPr>
            <p:cNvSpPr/>
            <p:nvPr/>
          </p:nvSpPr>
          <p:spPr>
            <a:xfrm>
              <a:off x="9067800" y="2438400"/>
              <a:ext cx="1524000" cy="9144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2400" dirty="0">
                  <a:solidFill>
                    <a:srgbClr val="000000"/>
                  </a:solidFill>
                </a:rPr>
                <a:t>Learned model</a:t>
              </a:r>
            </a:p>
          </p:txBody>
        </p:sp>
        <p:sp>
          <p:nvSpPr>
            <p:cNvPr id="17" name="Can 16">
              <a:extLst>
                <a:ext uri="{FF2B5EF4-FFF2-40B4-BE49-F238E27FC236}">
                  <a16:creationId xmlns:a16="http://schemas.microsoft.com/office/drawing/2014/main" id="{66308F69-5E21-D14D-B647-F169882C439A}"/>
                </a:ext>
              </a:extLst>
            </p:cNvPr>
            <p:cNvSpPr/>
            <p:nvPr/>
          </p:nvSpPr>
          <p:spPr>
            <a:xfrm>
              <a:off x="4689776" y="2444798"/>
              <a:ext cx="1261533" cy="914400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6169E3-88E3-3C46-85E4-A4E4B9453678}"/>
                </a:ext>
              </a:extLst>
            </p:cNvPr>
            <p:cNvSpPr txBox="1"/>
            <p:nvPr/>
          </p:nvSpPr>
          <p:spPr>
            <a:xfrm>
              <a:off x="10166558" y="1978990"/>
              <a:ext cx="373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h</a:t>
              </a:r>
            </a:p>
          </p:txBody>
        </p:sp>
      </p:grp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32BECCA-A2C2-1B41-96B1-75D6AF195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336" y="2118147"/>
            <a:ext cx="3838663" cy="4505075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How well does a learned model generalize from the data it was trained on to a new test set?</a:t>
            </a: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Generalization refers to your model's ability to make correct predictions on new, previously unseen data as opposed to the data used to train the model.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7193C37-CA55-6047-9B19-7881A5AB7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en-US" dirty="0"/>
              <a:t>Step 1, Task 2: Training and Testing Data Splits for Generalization of the Model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5DC3AF6-9160-254E-8B7A-62A27D4C619F}"/>
              </a:ext>
            </a:extLst>
          </p:cNvPr>
          <p:cNvGrpSpPr/>
          <p:nvPr/>
        </p:nvGrpSpPr>
        <p:grpSpPr>
          <a:xfrm>
            <a:off x="5375136" y="4898148"/>
            <a:ext cx="6275673" cy="1391975"/>
            <a:chOff x="4392327" y="4093935"/>
            <a:chExt cx="6275673" cy="139197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8E18F85-DED3-864F-90B7-394DF8323264}"/>
                </a:ext>
              </a:extLst>
            </p:cNvPr>
            <p:cNvSpPr/>
            <p:nvPr/>
          </p:nvSpPr>
          <p:spPr>
            <a:xfrm>
              <a:off x="8915400" y="4571510"/>
              <a:ext cx="1752600" cy="9144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2400" dirty="0">
                  <a:solidFill>
                    <a:srgbClr val="000000"/>
                  </a:solidFill>
                </a:rPr>
                <a:t>Prediction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95C7D1CB-D41D-654D-A88D-E9B37BE29218}"/>
                </a:ext>
              </a:extLst>
            </p:cNvPr>
            <p:cNvSpPr/>
            <p:nvPr/>
          </p:nvSpPr>
          <p:spPr>
            <a:xfrm>
              <a:off x="6668910" y="4571510"/>
              <a:ext cx="1752600" cy="9144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2400" dirty="0">
                  <a:solidFill>
                    <a:srgbClr val="000000"/>
                  </a:solidFill>
                </a:rPr>
                <a:t>Learned model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F5E3FBB0-E88F-7142-B229-670C346DA97B}"/>
                </a:ext>
              </a:extLst>
            </p:cNvPr>
            <p:cNvSpPr/>
            <p:nvPr/>
          </p:nvSpPr>
          <p:spPr>
            <a:xfrm>
              <a:off x="5696695" y="4876310"/>
              <a:ext cx="896015" cy="3048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2C8A21F7-6B97-7D42-8133-B14CF757C953}"/>
                </a:ext>
              </a:extLst>
            </p:cNvPr>
            <p:cNvSpPr/>
            <p:nvPr/>
          </p:nvSpPr>
          <p:spPr>
            <a:xfrm>
              <a:off x="8421510" y="4876310"/>
              <a:ext cx="457200" cy="3048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8" name="Can 17">
              <a:extLst>
                <a:ext uri="{FF2B5EF4-FFF2-40B4-BE49-F238E27FC236}">
                  <a16:creationId xmlns:a16="http://schemas.microsoft.com/office/drawing/2014/main" id="{14BA400E-5FF2-BC4A-8CFF-16519517E362}"/>
                </a:ext>
              </a:extLst>
            </p:cNvPr>
            <p:cNvSpPr/>
            <p:nvPr/>
          </p:nvSpPr>
          <p:spPr>
            <a:xfrm>
              <a:off x="5128187" y="4686303"/>
              <a:ext cx="533401" cy="596901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EBA595B-9282-9340-BA96-6DCEA747241D}"/>
                </a:ext>
              </a:extLst>
            </p:cNvPr>
            <p:cNvSpPr txBox="1"/>
            <p:nvPr/>
          </p:nvSpPr>
          <p:spPr>
            <a:xfrm>
              <a:off x="8118890" y="4093935"/>
              <a:ext cx="373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h</a:t>
              </a:r>
            </a:p>
          </p:txBody>
        </p:sp>
        <p:sp>
          <p:nvSpPr>
            <p:cNvPr id="23" name="TextBox 13">
              <a:extLst>
                <a:ext uri="{FF2B5EF4-FFF2-40B4-BE49-F238E27FC236}">
                  <a16:creationId xmlns:a16="http://schemas.microsoft.com/office/drawing/2014/main" id="{B731029A-D468-8E47-A077-5DA8C35BB6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2327" y="4186678"/>
              <a:ext cx="18962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dirty="0">
                  <a:solidFill>
                    <a:srgbClr val="000000"/>
                  </a:solidFill>
                </a:rPr>
                <a:t>Testing Data</a:t>
              </a: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28A49851-46B6-BD4E-96D8-FF7A41BC0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368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131</TotalTime>
  <Words>1254</Words>
  <Application>Microsoft Macintosh PowerPoint</Application>
  <PresentationFormat>Widescreen</PresentationFormat>
  <Paragraphs>174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Menlo</vt:lpstr>
      <vt:lpstr>office theme</vt:lpstr>
      <vt:lpstr>Introduction to Deep Learning with Tensorflow</vt:lpstr>
      <vt:lpstr>PowerPoint Presentation</vt:lpstr>
      <vt:lpstr>The machine learning framework</vt:lpstr>
      <vt:lpstr>Deep Learning Pipeline</vt:lpstr>
      <vt:lpstr>Agenda</vt:lpstr>
      <vt:lpstr>Step 1: Load and Preprocess the Data</vt:lpstr>
      <vt:lpstr>The AI needs to see!</vt:lpstr>
      <vt:lpstr>PowerPoint Presentation</vt:lpstr>
      <vt:lpstr>Step 1, Task 2: Training and Testing Data Splits for Generalization of the Model</vt:lpstr>
      <vt:lpstr>Step 2: Data Visualization</vt:lpstr>
      <vt:lpstr>PowerPoint Presentation</vt:lpstr>
      <vt:lpstr>Step 4: Train the Deep Learning Model</vt:lpstr>
      <vt:lpstr>Step 5: Evaluate the Model</vt:lpstr>
      <vt:lpstr>New Model Architectures (Steps 3,4 &amp; 5)</vt:lpstr>
      <vt:lpstr>New Model Architectures (Steps 3,4 &amp; 5)</vt:lpstr>
      <vt:lpstr>Terminology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Arun Das</cp:lastModifiedBy>
  <cp:revision>10</cp:revision>
  <dcterms:created xsi:type="dcterms:W3CDTF">2021-10-19T21:34:52Z</dcterms:created>
  <dcterms:modified xsi:type="dcterms:W3CDTF">2021-10-20T13:52:43Z</dcterms:modified>
</cp:coreProperties>
</file>